
<file path=[Content_Types].xml><?xml version="1.0" encoding="utf-8"?>
<Types xmlns="http://schemas.openxmlformats.org/package/2006/content-types">
  <Default Extension="2q==" ContentType="image/2q==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s" id="{B9506221-1867-58A0-D58C-95A10076E6F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2" d="100"/>
          <a:sy n="42" d="100"/>
        </p:scale>
        <p:origin x="631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234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lnSpc>
                <a:spcPts val="18200"/>
              </a:lnSpc>
              <a:buNone/>
              <a:def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lnSpc>
                <a:spcPts val="18200"/>
              </a:lnSpc>
              <a:buNone/>
            </a:pPr>
            <a:r>
              <a: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19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buNone/>
              <a:def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buNone/>
              <a:def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3352" y="5687568"/>
            <a:ext cx="18288000" cy="1563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for watching!</a:t>
            </a:r>
            <a:endParaRPr lang="en-US" sz="9600" dirty="0"/>
          </a:p>
        </p:txBody>
      </p:sp>
      <p:pic>
        <p:nvPicPr>
          <p:cNvPr id="3" name="Image 0" descr="/pptIcons/MailOutlined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7232904"/>
            <a:ext cx="438912" cy="4389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2q==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2q==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lnSpc>
                <a:spcPts val="18200"/>
              </a:lnSpc>
              <a:buNone/>
            </a:pPr>
            <a:r>
              <a: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Nalgonda Election Analysis Report</a:t>
            </a:r>
            <a:endParaRPr lang="en-US" sz="19000" dirty="0"/>
          </a:p>
        </p:txBody>
      </p:sp>
      <p:pic>
        <p:nvPicPr>
          <p:cNvPr id="3" name="Image 0" descr="/pptIcons/MailOutlined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114653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1114653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rekhatagore13@gmail.com</a:t>
            </a:r>
            <a:endParaRPr lang="en-US" sz="2400" dirty="0"/>
          </a:p>
        </p:txBody>
      </p:sp>
      <p:pic>
        <p:nvPicPr>
          <p:cNvPr id="5" name="Image 1" descr="/pptIcons/ProfileOutlined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800" y="11759184"/>
            <a:ext cx="438912" cy="4389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14016" y="11768328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Tagore Rekha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4016" y="7232904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rekhatagore13@gmail.com</a:t>
            </a:r>
            <a:endParaRPr lang="en-US" sz="2400" dirty="0"/>
          </a:p>
        </p:txBody>
      </p:sp>
      <p:pic>
        <p:nvPicPr>
          <p:cNvPr id="3" name="Image 0" descr="/pptIcons/ProfileOutlined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785469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785469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Tagore Rekha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560" y="914400"/>
            <a:ext cx="10076688" cy="1572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Contents</a:t>
            </a:r>
            <a:endParaRPr lang="en-US" sz="9600" dirty="0"/>
          </a:p>
        </p:txBody>
      </p:sp>
      <p:graphicFrame>
        <p:nvGraphicFramePr>
          <p:cNvPr id="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1713464" y="813816"/>
          <a:ext cx="11558016" cy="2468880"/>
        </p:xfrm>
        <a:graphic>
          <a:graphicData uri="http://schemas.openxmlformats.org/drawingml/2006/table">
            <a:tbl>
              <a:tblPr/>
              <a:tblGrid>
                <a:gridCol w="9436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About the dataset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1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Relevant inquiries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2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the dataset</a:t>
            </a:r>
            <a:endParaRPr lang="en-US" sz="9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the dataset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report analyzes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Nalgonda election data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three CSV files. Key findings include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receiving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107,405 votes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BJP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receiving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7,828 votes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Komatireddy Venkat Reddy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(INC) secured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52.64%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votes, while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Kancharla Bhupal Reddy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(BRS) got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26.01%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 average votes per candidate are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28,388.43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a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deviation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36,859.90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spcAft>
                <a:spcPts val="500"/>
              </a:spcAft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Relevant inquiries</a:t>
            </a:r>
            <a:endParaRPr lang="en-US" sz="9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Party vote share percentages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Dominant Party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secured the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vote share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52.64%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indicating a strong mandate.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 Largest Party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followed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26.01%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showing a significant gap from INC.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Minor Parties and NOTA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AIFB, BJP, and others, including NOTA, each received less than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highlighting concentrated votes among the top two parties.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hmEMwDASIAAhEBAxEB/8QAHQABAQADAQEBAQEAAAAAAAAAAAUHCAkGBAMCAf/EAGAQAQAABAICDQoDBQUFBgMBEQABAgMEBQYHFhESExg0NlJUdJGSsdEIN1ZydZOVsrPTITXCFCIxV9IVF0GUoyMyUXa0JDM4YXFzJSZChAknVURGgYXEKDlHWGJjpsPw/8QAHAEBAQACAwEBAAAAAAAAAAAAAAIEBwEDCAYF/8QAPBEBAAEBBQMJBgYDAQADAQEAAAECAxESMVETMuEEF0FUYXGSobEFByE1cpEGFjM0UrIUU9HSInOBwUL/2gAMAwEAAhEDEQA/AOq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kxXFcNwPDrjF8XvaVpZ2kkalavVm2ssksP8Yx//AO2XNNM1zFNMXzI+sYHxLyxNG9pdz29hg+OX1KSOxCvJRp05Z/8AzlhNPCbY/wDWEI/+T5d+bkT0Wx7qo/1voqfwj7bqiJjk1Xl/1G0p1bBDX3fm5E9Fse6qP9Zvzciei2PdVH+tz+UPbnV6vL/ptKdWwQ1935uRPRbHuqj/AFm/NyJ6LY91Uf6z8oe3Or1eX/TaU6tghhbK/lY6MswYlTw2+p4lgsa00JZK97Tk3DZj/CE00k0dr/6xhsf8YwZolmlnlhPJNCaWaGzCMI7MIw/4vyuX+y+Wey64o5ZZzRM5X9PdOUqiqKsn+j5sSxLDsGw66xfF7+2sbCxoz3N1dXNWWlRoUZJYzT1J55owlllllhGMZoxhCEIRjF8+Xsx5ezbg9vmHKmPYdjWFXe3/AGe+w+6kubertZoyTbSpTjGWbYmlmljsR/CMsYfxgwHKiCLlTOuTc94dUxfI+bcFzDYUa0bapdYVf0rujJWhLLNGnGelNNLCaEs8sdrs7OxNCP8AjAFoAAAAAAHnc3aR9Hmj/wDZNfM+Zdy3+37p+yf2vilCz/aNptdvue6zS7fa7eTZ2NnY20uz/GAPRCLlTOuTc94dUxfI+bcFzDYUa0bapdYVf0rujJWhLLNGnGelNNLCaEs8sdrs7OxNCP8AjBGyNpi0caScw5qypkrMX9o4rkq9hh+O2/7HXo/slxt6tPabapJLLU/eoVYbMkZofu/x2Iw2Q9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1v8tHG7+0wPLWAUKs0lriNxc3FeWEdjbxowpwkhH/jD/axjsf8AGEP+DZBq/wCW1/8AkZ/+kf8A9WfVfgiim09vcniqL96ftRVMebrtdyWr4D0SwwAAABvZ5M2OX+O6IcKnxGtNWqWVStZSzzR2YxpyTfuQj/6SxhLD/wApYNE27fkm+aG36fc/NBr/AN5FFNXsimqY+MVxd9qndYbzMrTPyFf/AL0GlDTF5KeIf7DV7Go5hwKSv/tbu6w+rCSnu1atT/2P/cf2bNCXYkm21epsw/CMtPcxpn5Sn/3jPLC0S+UJb/8AZMCzVtso5nqyf9htJdtHaSXF7dQ2ZKmxJXkqQkqwh+7hkNibYlhGnoxlMmeXbpLoaM/JlzbVhVtoX+ZqOrNjSuKNSpLWmu4TSV4Q2mxtZpbWFzUlmmjCXbU5YR22zCWb0WizLmV/JP8AJvwbBM8ZntrPDcn4ZNcYxiNarGejLc1as1WvClGEks08sa9aaSlJtN0mhGnLsTTx/HCOkz/9oHy+8maMJf8AsWFaErLWu+rR/wBncXV3PNaV5JKU378s9LbTYdCMJpac2x+1bE2zucT/AO6A/wDzJpD8nrRVjX/acrZrznD+17D/AHP2naV7OhL/ALSXYqSbFK8uZf3Jpf8AvNn+MssYB7Pf96L/ANh1n/u10q6lftv7LrnqvH+xNy/aP2f9p3bdNvuW3/DY2m6bP7u02/7jN1hpLyvj+jWbSrkurc5qwSfDK2KWcuDUY17m+lpyTTRo0aUdrNGvGaSNPcptrNCpCMk0JZoRhD0WG4bh2DYda4RhFhbWNhY0ZLa1tbalLSo0KMksJZKckksISyyyywhCEsIQhCEIQg08/wDuf3/y3pD8oXRVgv8A2bK2VM5x/siw/wB/9m29e8oTf7SbZqT7NKztpf35pv8Au9n+M00YhjLJvlH4jR8urPekW90SaXsTo18pUcKs8s0sBmrYzhdH/sFSM1S0jV2KFCNSWpU2YTbEY3Mk2xs1ItxNI/lL6L9EOjzBtIOkq7xHL+sFlC6w/A7uzjDFqtXcIVY20beWMdpVl20tOeM80tOSeaWWeeXbQjHBGi//APehaXv+TLb6ODvB58xfO2N//dGsy3GE6HbbStf5Ey/ZTYFhNxi9thUuFy7laVoXcKlWXaVppK15WjLCeE00Jq8s8sYblJtQ2AsfLi0X2uYcOy9pKyVpE0Yf2xtpMPvs65ejh9pc1YT05I05aks8+12N1lmmnnhLTkl/GeeXZhs7ENKvKNl8qzyhNFGJ6M73yM7bC613WtrmzxOrnrCryaxrUq0s0alOSMJIwmmpwqUttCeWO1qzw/GEYwjtVonsM0YVosybheeKlzPmOzy/h1vjE1zcwuK017JbU5a8Z6sJpoVJt0hNsz7aO2jsx2Y7OyD6dI+M5hy5o8zRmHKOFf2pjuF4Le3uF2O4T1/2q7p0J56NLc6cYTz7aeWWXayxhNHZ2IR2YtO//ufujHyfdJuijEc4ZpwfBc+aQMQxOvWzXPmO3p4jc2daatVjQ2stxJGMstWn/tY1YbaNSpNVhNPNGntKe8zUzTP5AWV8xY/NpK0AZoudFedLajGW3hg8I2uHTzQoVKexLLQ2lS1mqQmkknqUoxl2kJ4xozzzzTRDYDIehrRfovxjHcc0d5Kw7LtzmX9l/tKTD5Y0ber+zyzS0tpQhHcqWxCpPs7nLLtozRmm2Y/i0q8nTTJlfRBp18piri+H41jeL4xnn9nwjL2AWUb3FcTmkvMUnrRoW8IwjNLSp7NSpPGMJZZYQhGO2mklmzN5I2n/AElZpzlnbyfNPc9tV0gZGrVK0l/RtJ7eGK2W67WatucKVOnLLLGpQjTnhCTdaVxSmhJsyzzzeE8iLL2D3PlT+UzmuvZ7bFcOzNcYfbXG6TQ3O3ucRvalaTawjtY7aa1oR2YwjGG0/CMIRm2QzvoR8rDRfp2zDi2SsvWmYsDzTge7z32BY9hkba7o0qM9OnUqTbSM9OXYq1YU4yTTwqQmlm2ZIQhsxs6WfKF0f6IcRsMtYpTxrH82YvRmucMyvl3Dp8QxW9oyTbE9SSjLsSyyyywqT7apNJCaWjV2u2jJGDXfSNhuHWP/AN1J0WXVlYW1vWxDKVxc3lSlSlkmuK0LXFaUKlSMIbM80KdKnJto7MdrTkh/CWEIer0u+Wfg+SNLV9o/0MaFsR0r5usrKFPMlXAozQnspKFSMKdvNPSt609bcp7irt4bEJKU9ba7MZ5qksgZE0YeVRkbSTnmfRpf5UznkXNM9lDELHCs44TDDbjErfZnhPPbS7ebdNpuc0YwjsRjCE0ZYTQkqRko6Z/KS0eaB8w5Ly9nyniNLXi9qWVpfUoUJbSy3OehJPVuqlWrJudKX9okmjNCE2xLLPGMPwhs6Vad8d035o8q7QPj2mPQrguQKM+bcPtsEjbYjb4he3VGS9so1adxc0akYTy06k8Zqcu504S/tE8IbaO2mZN/+6EZewfNumTybMqZhs/2vCsazNc4ffW+6TU91t611hlOpJtpIwml2ZZow2ZYwjDZ/CMIg2Q0P6fcr6asRxyyy1lrNeG0cHo2d7QvMbwuNlRxWyu5q8Le8s4TTbpUoVIW1SMs80kmzCMPw2dtCHlc7eWTovyvnm70a5Xy/nPSJmbC92/tXD8l4LHEZ8N3ONOWbdoxmkljsTVYSR3OM+0nlmkn2k2xCORNNWYcYylobz5mvL15+yYrguWcUxCxuNzlqblcUbWpUpz7WeEZZtiaWEdiaEYR2PxhGDSryI8f0y6PtCGH4hor8j62zPRx+tcXF5meXO1jYVsVmpXFWlJCajWljUpy0oSzU5ZNna7MJ54Q2ak0YhtnoX8pfRfpzusRwPK93iOGZmwXdP7Vy3jdnGzxOw2laalNulOMYyzbE0sNtuc0+0jPJLPtJpoSsqtM8pZG8o3NfloZY085i0E/3b4FLgtfCMxfsuZ7C9/tDYt7ncqlxuE0k9bZnjaSQljJPtf2elHZ2JIbXc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/5bX/AORn/wCkf/1ZtAxV5Q+im90n5RowwSEs2MYRUmr2lOeaEsK0s0IQnpbMfwhGOxLGEY/hsywhHY2dmH0X4T5bY+z/AGzYcot5upiZiZ0vpmn49l8/FFpE1UzENFBUxLK2ZsGu57DFcv4jaXFOMYTU61tPLGHXD8Yf+b5f7KxT/wDBt17mbwejKbazriKqaomJ7WFc+UfV/ZWKf/g269zN4H9lYp/+Dbr3M3graUawPlH1f2Vin/4NuvczeB/ZWKf/AINuvczeBtKNYHyt2/JN80Nv0+5+aDUfK+jvOucsSp4Xl/Ll7cVJ5oQmqRozS0qUOVPPGG1lh/5xi300Y5HoaOskYZlOlWhXqWkkZq9aENiFStPNGaeaGz/hsxjCH/lCDW/vH9ocn/wKOR01RNpNUTdHRERPxnTP4a//AI77GJvvepYQ8snQniOnnQNjOT8u4dbXmY7OtQxXA5Li6moS/tVKbYmlhNswljNPQnuKUsKn7m2qSxmjLsbeXN40uyWu/kb6Hc86PMHzxn3S1l3DsHz1pGzNdY1iVtY3ka0lC3jNNNSoxhCeenLsVat1PLtJ547SrJCeeM0NrL6LypPJ73wGRrSzwLHdXs5ZZvZcXyzjUkNrPbXckP8Au5qssI1adKeMJIxmpxhNLPTpVNifc4STZmAau4bpA8vixwG1yXdeT9lTEMx29aSwqZ1ucz28uFXEsteEsb2ewpRkuISzUobaMskZZttGM0KUPwow955Lfk973/I13Z47jusOcszXs2L5mxqeG2nubueH/dy1ZoQq1KUkYzxhNUjGaaepVqbEm6RklzMA1Ez3oq8oDRb5XGKeUfohyDh2kTCs44LDC8UwmfFaOF3FjudK2khCWrWn2sdtNa0Z4Twln/DdZJpJI7SpNR0weT3pyq5vyx5SehrHcu4bpXw3BaNlmvCKUJqWE5i2lLbVKUs00ITz7aeWFGWFxND9yW3m3ShNQlmjtUA13128tDSB/wDLmGaEMu6KN24RmTGcy2+O/s9CP7k37NaW0su3uZdvCrJu0dxjuU0s/wDvQbEACdmOxxjE8vYphuXsc/sXFbuyr0LHEv2aW5/YriaSMKdfcp9iWptJowm2k34TbXYj+EWCP70fLQy5/wDBsZ8lnLub7y3/AO8xrL2eLfD8Putt+9Dcre8kjXk2sJoSTbeP4zSTTQ/djK2IAa3eTJoF0lZc0gZx8obT3d4LW0gZ4o29vJZ4Vt9xwmyhJTjNbRjCO5zzQjSoU/whU2sLWE0K1SNWeL5/JU0O6R9G2mTT7mvOuXf7OwrOuZpcQwK4/bKFb9rt/wBqv6m32tOeaan+7XpR2J4Sx/e/hswjsbMgNZs+aHdI+NeXjo40z4Zl3dsm4Dlmvh+IYl+2UJdxuJqeJQhJuU08Ks343NH8ZZIw/f8A4/hHY87h2jLygPJv05aR8+aI9FuHaSsraT72GKVrSfMlHDcQw67lmjVmjPPXklp7lNVu7uEskktSbay04zTyxljCpt2A0q0vaIPKo0uaa9CulDMGU8FtMEy3mC0v7jAMNxOhXmy/bS1rGtXq3N1V3Ka6r1JpKssZKEk1OSW1k2kZ5qkZpveeVXod0j6SdMmgLNeSsu/2jhWSszTYhjtx+2UKP7Jb/tVhU2+1qTyzVP3aFWOxJCaP7v8ADZjDZ2ZAfNiWG4djOHXWEYvYW19YX1Ge2urW5pS1aNejPLGWenPJNCMs0s0sYwjLGEYRhGMItRNHejbyqPJHxHEsm6M8r22mLRne1q1xglhc5goYXiOCTRmkmjCepXlhTjLPGepCMlKE0s08kasIUIzzyT7iAMVaKr7yiczZhuM16WcDy7kvL0bKehh+U7G5/tLEIXE08kI17y9l2KX7sKM8aclCGxGW7jun71KGzl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c/aX7zDM22ui7RvglHMWc7ynNVr0qlaNOzwehGX925vJ5YRjCXZmkjucNiaaWMNiMIz04T5OadeTZpMxyrZ5wx3J+jKtmrOuZMfrYnjFG2vYWFnaWUYQmpbNavGaSE0a1a4hJThszzSy1IzR2JJdmqYvvlxMs+5RuvKFoZhtKWkHDMh3WC3O6Uq1XAa91JcWk0JJppKs0tx+FSSM0sKcZZf3tmrLN/CWZ8eknS5i+H5os9FmirC7PHc73m0r3ElzGaNlhFpsyxmr3c0kYRhsyxhtZIRhN+9LH8YzU5Kv45K09VcWz7Lor0gZCxLJ2arinPcWdtUuJL22uqMKe32ZLinCEIzbEtb/6YyQ3KaG32/wC5DxXk8/8AzDp+00Zqxj/tGKYfiUmEW1f/AHNpaQrVqcKe1l2JY/u2lvDbRhGb/Z/x2Zptnm7pkWLzTNpX0XZowbC9OOV8txwLMNzStKGP4BXrU7WwrTRmhGW4/aY+pNsxjJCEkKk0I1IyzSy53YZ8r6zs7rQBmOvc2lGtUtKljWt56lOE01GpG7pSRnkjH/dm2k88uzD8diaaH8Ixe80UXl5iOi3J2IYhd1rq6usAw+tXr1qkZ6lWpNbyRmnmmj+M00YxjGMY/jGMXE/GLzpueqAS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HknXWEaP7rOehDF8S3HHcKzJXq2st3LLbT4jbzUZZZKlGlNNGeb9y3jVjCEIwhJUpxhNGEdmGx7x+fNEOjbSbuM2d8pWeJVqG1hTuNmejcSyy7bYk3alGWpGTZnmjtNttdmOzsbOxFUT8LpcSw1p2r1c7+UVosyXlazrYjiGVL2XGsXjRjJGnaW01e3njGpHbfuTQkobaMJoQ2YVaMJdtGeEDRzeWeh3ym885KzRd0aNPSJUpY1g17VqQpy1ak9atNLbwlhttiaM9avJCM80sZo0IbEsY1ZYM15B0XZC0X2d3Y5Ey5RwunfVJatzNCrUq1Ks0sNiWE1SpNNPGWH47EuzsQjNNGEIRmjs/tnfRxkfSRh0uGZ3y1Z4rRp7O5TVZYy1qOzNLNNudWWMKlPZjJLttrNDbQhsR2Yfg5xRl0F3SxZ5WeYP7SybQ0N5ctP7WzXnO5t6drh1CpsVqdvSqwqzXE0NjYhJtqO12Z4yQ2IzzbOxTn2My5awGzyrlzCssYfUrVLXCLKhYUJ60YRqTU6VOEksZowhCEZtiWGzsQhDZ/wg83kHQvox0X3l3iGRsqUcNur2nLRrV4161epGnCOztJZqs80ZZYx2IxhLsQmjLLs7O1hse2cTPwugEvF7u+o3FpbWM8ks1xNNCMZ4bMPw2NjvVEnFvzXC/Xn/S5o3nFWRuWZec2XVHwNyzLzmy6o+CsGPsgwpO5Zl5zZdUfA3LM3ObLqj4KwY+yDCk7lmXnNl1R8Dcsy85suqPgrBj7IMKTuWZec2XVHwNyzLzmy6o+CsGPsgwpO5Zl5zZdUfA3LMvObLqj4KwY+yDCk7lmbnNl1R8Dcszc5suqPgrBj7IMKTuWZec2XVHwNyzLzmy6o+CsGPsgwpO5Zl5zZdUfA3LMvObLqj4KwY+yDCk7lmXnNl1R8Dcszc5suqPgrBj7IMKTuWZuc2XVHwNyzNzmy6o+CsGPsgwpO5Zl5zZdUfA3LMvObLqj4KwY+yDCk7lmXnNl1R8Dcsy85suqPgrBj7IMKTuWZec2XVHwNyzNzmy6o+CsGPsgwpO5Zm5zZdUfA3LM3ObLqj4KwY+yDCk7lmXnNl1R8Dcsy85suqPgrBj7IMKTuWZec2XVHwNyzNzmy6o+CsGPsgwpO5Zm5zZdUfA3LM3ObLqj4KwY+yDCk7lmbnNl1R8Dcszc5suqPgrBj7IMKTuWZuc2XVHwNyzNzmy6o+CsGPsgwpO5Zl5zZdUfA3LM3ObLqj4KwY+yDCk7lmbnNl1R8Dcszc5suqPgrBj7IMKTuWZuc2XVHwNyzNzmy6o+CsGPsgwpO5Zm5zZdUfA3LMvObLqj4KwY+yDCk7lmbnNl1R8Dcszc5suqPgrBj7IMKTuWZuc2XVHwNyzNzmy6o+CsGPsgwpO5Zm5zZdUfA3LM3ObLqj4KwY+yDCk7lmXnNl1R8Dcszc5suqPgrBj7IMKTuWZuc2XVHwNyzNzmy6o+CsGPsgwpO5Zm5zZdUfA3LM3ObLqj4KwY+yDCk7lmbnNl1R8Dcsy85suqPgrBj7IMKTuWZuc2XVHwNyzNzmy6o+CsGPsgwpO5Zm5zZdUfA3LM3ObLqj4KwY+yDCk7lmbnNl1R8Dcszc5suqPgrBj7IMKTuWZuc2XVHwNyzNzmy6o+CsGPsgwpO5Zm5zZdUfA3LM3ObLqj4KwY+yDCk7lmbnNl1R8Dcszc5suqPgrBj7IMKBLcZhmv57CFxa7pLT3SP7sdrsbMP/LZ2fxfTuWZuc2XVHwKXGat0WHfKrKqquu+EOIi9J3LM3ObLqj4G5Zm5zZdUfBWE4+yHO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+a0uMw3dSvJTuLXZoVI05ttLH+MP+GxD+C+k4JwnEulTd8VRVfEzdDiY+JuWZuc2XVHwNyzNzmy6o+CsJx9kOcKTuWZuc2XVHwNyzNzmy6o+CsGPsgwpO5Zm5zZdUfA3LM3ObLqj4KwY+yDCk7lmbnNl1R8Dcszc5suqPgrBj7IMKTuWZuc2XVHwNyzNzmy6o+CsGPsgwpO5Zm5zZdUfA3LM3ObLqj4KwY+yDCk7lmbnNl1R8Dcszc5suqPgrBj7IMKTuWZuc2XVHwNyzNzmy6o+CsGPsgwpO5Zm5zZdUfA3LM3ObLqj4KwY+yDCk7lmbnNl1R8Dcszc5suqPgrBj7IMKTuWZuc2XVHwNyzNzmy6o+CsGPsgwpO5Zm5zZdUfA3LM3ObLqj4KwY+yDCk7lmbnNl1R8Dcszc5suqPgrBj7IMKTuWZuc2XVHwNyzNzmy6o+CsGPsgwpO5Zm5zZdUfA3LM3ObLqj4KwY+yDCk7lmbnNl1R8Dcszc5suqPgrBj7IMKTuWZuc2XVHwNyzNzmy6o+CsGPsgwpO5Zm5zZdUfA3LM3ObLqj4KwY+yDCk7lmbnNl1R8Dcszc5suqPgrBj7IMKTuWZuc2XVHwNyzNzmy6o+CsGPsgwpO5Zm5zZdUfA3LM3ObLqj4KwY+yDCk7lmbnNl1R8Dcszc5suqPgrBj7IMKTuWZuc2XVHwNyzNzmy6o+CsGPsgwpO5Zm5zZdUfA3LM3ObLqj4KwY+yDCk7lmbnNl1R8Dcsy85suqPgrBj7IMKTuWZuc2XVHwNyzNzmy6o+CsGPsgwpO5Zm5zZdUfA3LM3ObLqj4KwY+yDCk7lmbnNl1R8Dcszc5suqPgrBj7IMKTuWZec2XVHwNyzNzmy6o+CsGPsgwpO5Zm5zZdUfA3LM3ObLqj4KwY+yDCk7lmbnNl1R8Dcszc5suqPgrBj7IMKTuWZuc2XVHwNyzLzmy6o+CsGPsgwpO5Zm5zZdUfA3LM3ObLqj4KwY+yDCk7lmbnNl1R8Dcszc5suqPgrBj7IMKTuWZuc2XVHwNyzNzmy6o+CsGPsgwpO5Zl5zZdUfB819cZhsadOercWuxUqQpw2ksY/jHZ/4w/h+C+k5j4NbdKk7oqoqvm6YhxMXQblmbnNl1R8Dcszc5suqPgrCcfZDnCk7lmbnNl1R8Dcszc5suqPgrBj7IMKTuWZuc2XVHwNyzNzmy6o+CsGPsgwpO5Zl5zZdUfA3LMvObLqj4KwY+yDCk7lmXnNl1R8Dcszc5suqPgrBj7IMKTuWZuc2XVHwNyzNzmy6o+CsGPsgwpO5Zm5zZdUfA3LMvObLqj4KwY+yDCk7lmXnNl1R8Dcsy85suqPgrBj7IMKTuWZec2XVHwNyzNzmy6o+CsGPsgwpO5Zm5zZdUfA3LM3ObLqj4KwY+yDCk7lmXnNl1R8Dcsy85suqPgrBj7IMKTuWZec2XVHwNyzLzmy6o+CsGPsgwpO5Zl5zZdUfA3LM3ObLqj4KwY+yDCk7lmbnNl1R8Dcsy85suqPgrBj7IMKTuWZec2XVHwNyzLzmy6o+CsGPsgwpO5Zl5zZdUfA3LMvObLqj4KwY+yDCk7lmXnNl1R8Dcszc5suqPgrBj7IMKTuWZec2XVHwNyzLzmy6o+CsGPsgwpO5Zl5zZdUfA3LM3ObLqj4KwY+yDCk7lmbnNl1R8Dcszc5suqPgrBj7IMKTuWZuc2XVHwNyzNzmy6o+CsGPsgwpO5Zm5zZdUfA3LM3ObLqj4KwY+yDCk7lmbnNl1R8Dcszc5suqPgrBj7IMKTuWZuc2XVHwNyzNzmy6o+CsGPsgwpO5Zm5zZdUfA3LM3ObLqj4KwY+yDCk7lmbnNl1R8Dcszc5suqPgrBj7IMKTuWZuc2XVHwNyzNzmy6o+CsGPsgwpO5Zm5zZdUfA3LM3ObLqj4KwY+yDCk7lmbnNl1R8Dcszc5suqPgrBj7IMKTuWZuc2XVHwNyzNzmy6o+CsGPsgwpO5Zm5zZdUfA3LM3ObLqj4KwY+yDCk7lmbnNl1R8Dcszc5suqPgrBj7IMKTuWZuc2XVHwNyzNzmy6o+CsGPsgwpO5Zm5zZdUfA3LM3ObLqj4KwY+yDCk7lmbnNl1R8Dcszc5suqPgrBj7IMKTuWZuc2XVHwNyzNzmy6o+CsGPsgwoFW4zDSvaNlNcWu3rQmjLsSx2v4QjH8fw2f8H07lmbnNl1R8C84w2HqVPlirKqquiPhDiIvvSdyzNzmy6o+BuWZuc2XVHwVhOPshz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PmpXGYat7Wspbi129GEIzbMsdr+MIR/D8Nn/FfSbPjDf+pT+WCqar4n4Q4mLrjcszc5suqPgblmbnNl1R8FYTj7Ic4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AsbjMN9TqT0ri12KdSNOO3ljD8YbH/CH8PxfTuWZuc2XVHwMucGuelT90FZVdV1V0RDimL4SdyzNzmy6o+BuWZuc2XVHwVhOPshz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J3LM3ObLqj4G5Zm5zZdUfBWDH2QYUncszc5suqPgblmbnNl1R8FYMfZBhSdyzNzmy6o+BuWZuc2XVHwVgx9kGFDq3OOWdzay3de3mkr1pacYU5fx2Ixhs/xguJON8Jw3pUvfBWKvjESRnMACFAAAAAAAAAAAAAAAAAAAAAAAACTiv5rhfrz/pVknFfzXC/Xn/Suz3vv6JqyVgEKAAAAAAAAAAAAAAAAAAAAAAAAAAAAAAAAAAAAAAAAAAAAAAAAAAAAAAAAAAAAAAAAAAAAAASaXGWt0WHfBWSaXGWt0WHfBWXX0dyaQBCgAAAAAAAAAAAAAAAAAAAAAAAAAAAAAAAAAAAAAAAAAAAAAAAAAAAAAAAAAAAAAAAAAAABJwThGJdKm74qyTgnCMS6VN3xXTuymc4VgEKAAAAAAAAAAAAAAAAAAAAAAAAAAAAAAAAAAAAAAAAAAAAAAAAAAAAAAAAAAAAAAAAAAAAEnMXB7bpUndFWScxcHtelSd0V2e9CaslYBCgAAAAAAAAAAAAAAAAAAAAAAAAAAAAAAAAAAAAAAAAAAAAAAAAAAAAAAAAAAAAAAAAAAAAAEm84wWHqVPlirJN5xgw/1KnyxVl15R3JjpAEKAAAAAAAAAAAAAAAAAAAAAAAAAAAAAAAAAAAAAAAAAAAAAAAAAAAAAAAAAAAAAAAAAAAAEmz4wYh6lP5YKyTZ8YMQ9Sn8sF05T3JnoVgEKAAAAAAAAAAAAAAAAAAAAAAAAAAAAAAAAAAAAAAAAAAAAAAAAAAAAAAAAAAAAAAAAAAAAAAScu8HuelT90FZJy7we66VP3QVl2m9KacgBCgAAAAAAAAAAAAAAAAAAAAAAAAAAAAAAAAAAAAAAAAAAAAAAAAAAAAAAAAAAAAAAAAAAAEnG+EYb0qXvgrJON8Iw3pUvfBWXVuwmM5AEKAAAAAAAAAAAAAAAAAAAAAAAAEnFfzXC/Xn/SrJOLfmuF+vP8ApXZ7339E1ZKwCFAAAAAAAAAAAAAAAAAAAAAAAAAAAAAAAAAAAAAAAAAAAAAAAAAAAAAAAAAAAAAAAAAAAAAAJNLjLW6LDvgrJNLjNW6LDvlVl19HcmkAQoAAAAAAAAAAAAAAAAAAAAAAAAAAAAAAAAAAAAAAAAAAAAAAAAAAAAAAAAAAAAAAAAAAAAScE4RiXSpu+Ksk4JwnEulTd8V07spnOFYBCgAAAAAAAAAAAAAAAAAAAAAAAAAAAAAAAAAAAAAAAAAAAAAAAAAAAAAAAAAAAAAAAAAAABJzFwe26VJ3RVknMfBrbpUndFdnvQmrJWAQoAAAAAAAAAAAAAAAAAAAAAAAAAAAAAAAAAAAAAAAAAAAAAAAAAAAAAAAAAAAAAAAAAAAAABJvOMGH+pU+WKsk3nGGw9Sp8sVZdeUdyY6QBCgAAAAAAAAAAAAAAAAAAAAAAAAAAAAAAAAAAAAAAAAAAAAAAAAAAAAAAAAAAAAAAAAAAABJs+MGIepT+WCsk2fGG/9Sn8sF05T3JnoVgEKAAAAAAAAAAAAAAAAAAAAAAAAAAAAAAAAAAAAAAAAAAAAAAAAAAAAAAAAAAAAAAAAAAAAAAScu8HuelT90FZJy5wa56VP3QVl2m9KacgBCgAAAAAAAAAAAAAAAAAAAAAAAAAAAAAAAAAAAAAAAAAAAAAAAAAAAAAAAAAAAAAAAAAAAEnG+EYb0qXvgrJON8Jw3pUvfBWXVuwmM5AEKAAAAAAAAAAAAAAAAAAAAAAAAEnFvzXC/Xn/AEqyTiv5rhfrz/pXZ7339E1ZKwCFAAAAAAAAAAAAAAAAAAAAAAAAAAAAAAAAAAAAAAAAAAAAAAAAAAAAAAAAAAAAAAAAAAAAAAJNLjNW6LDvlVkmlxlrdFh3wVl19HcmkAQoAAAAAAAAAAAAAAAAAAAAAAAAAAAAAAAAAAAAAAAAAAAAAAAAAAAAAAAAAAAAAAAAAAAAScE4TiXSpu+Ksk4JwjEulTd8V07spnOFYBCgAAAAAAAAAAAAAAAAAAAAAAAAAAAAAAAAAAAAAAAAAAAAAAAAAAAAAAAAAAAAAAAAAAABJzHwa26VJ3RVknMXB7XpUndFdnvQmrJWAQoAAAAAAAAAAAAAAAAAAAAAAAAAAAAAAAAAAAAAAAAAAAAAAAAAAAAAAAAAAAAAAAAAAAAABJvOMNh6lT5YqyTecYMP9Sp8sVZdeUdyY6QBCgAAAAAAAAAAAAAAAAAAAAAAAAAAAAAAAAAAAAAAAAAAAAAAAAAAAAAAAAAAAAAAAAAAABJs+MN/6lP5YKyTZ8YMQ9Sn8sF05T3JnoVgEKAAAAAAAAAAAAAAAAAAAAAAAAAAAAAAAAAAAAAAAAAAAAAAAAAAAAAAAAAAAAAAAAAAAAAAScucGuelT90FZJy7we66VP3QVl2m9KacgBCgAAAAAAAAAAAAAAAAAAAAAAAAAAAAAAAAAAAAAAAAAAAAAAAAAAAAAAAAAAAAAAAAAAAEnG+E4b0qXvgrJON8Iw3pUvfBWXVuwmM5AEKAAAAAAAAAAAAAAAAAAAAAAAAEnFfzXC/Xn/SrJOLfmuF+vP8ApXZ7339E1ZKwCFAAAAAAAAAAAAAAAAAAAAAAAAAAAAAAAAAAAAAAAAAAAAAAAAAAAAAAAAAAAAAAAAAAAAAAJNLjLW6LDvgrJNLjNW6LDvlVl19HcmkAQoAAAAAAAAAAAAAAAAAAAAAAAAAAAAAAAAAAAAAAAAAAAAAAAAAAAAAAAAAAAAAAAAAAAAScE4RiXSpu+Ksk4JwnEulTd8V07spnOFYBCgAAAAAAAAAAAAAAAAAAAAAAAAAAAAAAAAAAAAAAAAAAAAAAAAAAAAAAAAAAAAAAAAAAABJzFwe26VJ3RVknMfBrbpUndFdnvQmrJWAQoAAAAAAAAAAAAAAAAAAAAAAAAAAAAAAAAAAAAAAAAAAAAAAAAAAAAAAAAAAAAAAAAAAAAABJvOMGH+pU+WKsk3nGGw9Sp8sVZdeUdyY6QBCgAAAAAAAAAAAAAAAAAAAAAAAAAAAAAAAAAAAAAAAAAAAAAAAAAAAAAAAAAAAAAAAAAAABJs+MGIepT+WCsk2fGG/9Sn8sF05T3JnoVgEKAAAAAAAAAAAAAAAAAAAAAAAAAAAAAAAAAAAAAAAAAAAAAAAAAAAAAAAAAAAAAAAAAAAAAAScu8HuelT90FZJy5wa56VP3QVl2m9KacgBCgAAAAAAAAAAAAAAAAAAAAAAAAAAAAAAAAAAAAAAAAAAAAAAAAAAAAAAAAAAAAAAAAAAAEnG+EYb0qXvgrJON8Jw3pUvfBWXVuwmM5AEKAAAAAAAAAAAAAAAAAAAAAAAAEnFvzXC/Xn/AEqyTiv5rhfrz/pXZ7339E1ZKwCFAAAAAAAAAAAAAAAAAAAAAAAAAAAAAAAAAAAAAAAAAAAAAAAAAAAAAAAAAAAAAAAAAAAAAAJNLjNW6LDvlVkmlxmrdFh3yqy6+juTSAIUAAAAAAAAAAAAAAAAAAAAAAAAAAAAAAAAAAAAAAAAAAAAAAAAAAAAAAAAAAAAAAAAAAAAJOCcJxLpU3fFWScE4RiXSpu+K6d2UznCsAhQAAAAAAAAAAAAAAAAAAAAAAAAAAAAAAAAAAAAAAAAAAAAAAAAAAAAAAAAAAAAAAAAAAAAk5j4NbdKk7oqyTmLg9t0qTuiuz3oTVkrAIUAAAAAAAAAAAAAAAAAAAAAAAAAAAAAAAAAAAAAAAAAAAAAAAAAAAAAAAAAAAAAAAAAAAAAAk3nGGw9Sp8sVZJvOMFh6lT5Yqy68o7kx0gCFAAAAAAAAAAAAAAAAAAAAAAAAAAAAAAAAAAAAAAAAAAAAAAAAAAAAAAAAAAAAAAAAAAAACTZ8Yb/ANSn8sFZJs+MF/6lP5YLpynuTPQrAIUAAAAAAAAAAAAAAAAAAAAAAAAAAAAAAAAAAAAAAAAAAAAAAAAAAAAAAAAAAAAAAAAAAAAAAk5c4Nc9Kn7oKyTl3g9z0qfugrLtN6U05ACFAAAAAAAAAAAAAAAAAAAAAAAAAAAAAAAAAAAAAAAAAAAAAAAAAAAAAAAAAAAAAAAAAAAAJON8Jw3pUvfBWScb4RhvSpe+CsurdhMZyAIUAAAAAAAAAAAAAAAAAAAAAAAAJOK/muF+vP8ApVknFfzXC/Xn/Suz3vv6JqyVgEKAAAAAAAAAAAAAAAAAAAAAAAAAAAAAAAAAAAAAAAAAAAAAAAAAAAAAAAAAAAAAAAAAAAAAASaXGWt0WHfBWSaXGWt0WHfBWXX0dyaQBCgAAAAAAAAAAAAAAAAAAAAAAAAAAAAAAAAAAAAAAAAAAAAAAAAAAAAAAAAAAAAAAAAAAABJwThGJdKm74qyTgnCMS6VN3xXTuymc4VgEKAAAAAAAAAAAAAAAAAAAAAAAAAAAAAAAAAAAAAAAAAAAAAAAAAAAAAAAAAAAAAAAAAAAAEnMXB7XpUndFWScxcHtulSd0V2e9CaslYBCgAAAAAAAAAAAAAAAAAAAAAAAAAAAAAAAAAAAAAAAAAAAAAAAAAAAAAAAAAAAAAAAAAAAAAEm84wYf6lT5YqyTecYLD1KnyxVl15R3JjpAEKAAAAAAAAAAAAAAAAAAAAAAAAAAAAAAAAAAAAAAAAAAAAAAAAAAAAAAAAAAAAAAAAAAAAEmz4wYh6lP5YKyTZ8YMQ9Sn8sF05T3JnoVgEKAAAAAAAAAAAAAAAAAAAAAAAAAAAAAAAAAAAAAAAAAAAAAAAAAAAAAAAAAAAAAAAAAAAAAAScu8HuulT90FZJy7we56VP3QVl2m9KacgBCgAAAAAAAAAAAAAAAAAAAAAAAAAAAAAAAAAAAAAAAAAAAAAAAAAAAAAAAAAAAAAAAAAAAEnG+EYb0qXvgrJON8Iw3pUvfBWXVuwmM5AEKAAAAAAAAAAAAAAAAAAAAAAAAEnFvzXC/Xn/SrJOLfmuF+vP+ldnvff0TVkrAIUAAAAAAAAAAAAAAAAAAAAAAAAAAAAAAAAAAAAAAAAAAAAAAAAAAAAAAAAAAAAAAAAAAAAAAk0uM1bosO+VWSaXGat0WHfKrLr6O5NIAhQAAAAAAAAAAAAAAAAAAAAAAAAAAAAAAAAAAAAAAAAAAAAAAAAAAAAAAAAAAAAAAAAAAAAk4JwnEulTd8VZJwThOJdKm74rp3ZTOcKwCFAAAAAAAAAAAAAAAAAAAAAAAAAAAAAAAAAAAAAAAAAAAAAAAAAAAAAAAAAAAAAAAAAAAACTmPg1t0qTuirJOY+DW3SpO6K7PehNWSsAhQAAAAAAAAAAAAAAAAAAAAAAAAAAAAAAAAAAAAAAAAAAAAAAAAAAAAAAAAAAAAAAAAAAAAACTecYbD1KnyxVkm84w2HqVPlirLryjuTHSAIUAAAAAAAAAAAAAAAAAAAAAAAAAAAAAAAAAAAAAAAAAAAAAAAAAAAAAAAAAAAAAAAAAAAAJNnxhv/AFKfywVkmz4w3/qU/lgunKe5M9CsAhQAAAAAAAAAAAAAAAAAAAAAAAAAAAAAAAAAAAAAAAAAAAAAAAAAAAAAAAAAAAAAAAAAAAAACTlzg1z0qfugrJOXODXPSp+6Csu03pTTkAIUAAAAAAAAAAAAAAAAAAAAAAAAAAAAAAAAAAAAAAAAAAAAAAAAAAAAAAAAAAAAAAAAAAAAk43wnDelS98FZJxvhOG9Kl74Ky6t2ExnIAhQAAAAAAAAAAAAAAAAAAAAAAAAk4r+a4X68/6VZJxX81wv15/0rs977+iaslYBCgAAAAAAAAAAAAAAAAAAAAAAAAAAAAAAAAAAAAAAAAAAAAAAAAAAAAAAAAAAAAAAAAAAAAAEmlxlrdFh3wVkmlxlrdFh3wVl19HcmkAQoAAAAAAAAAAAAAAAAAAAAAAAAAAAAAAAAAAAAAAAAAAAAAAAAAAAAAAAAAAAAAAAAAAAAScE4RiXSpu+Ksk4JwjEulTd8V07spnOFYBCgAAAAAAAAAAAAAAAAAAAAAAAAAAAAAAAAAAAAAAAAAAAAAAAAAAAAAAAAAAAAAAAAAAABJzFwe26VJ3RVknMXB7bpUndFdnvQmrJWAQoAAAAAAAAAAAAAAAAAAAAAAAAAAAAAAAAAAAAAAAAAAAAAAAAAAAAAAAAAAAAAAAAAAAAABJvOMGH+pU+WKsk3nGCw9Sp8sVZdeUdyY6QBCgAAAAAAAAAAAAAAAAAAAAAAAAAAAAAAAAAAAAAAAAAAAAAAAAAAAAAAAAAAAAAAAAAAABJs+MGIepT+WCsk2fGDEPUp/LBdOU9yZ6FYBCgAAAAAAAAAAAAAAAAAAAAAAAAAAAAAAAAAAAAAAAAAAAAAAAAAAAAAAAAAAAAAAAAAAAAAEnLvB7npU/dBWScu8HuelT90FZdpvSmnIAQoAAAAAAAAAAAAAAAAAAAAAAAAAAAAAAAAAAAAAAAAAAAAAAAAAAAAAAAAAAAAAAAAAAABJxvhGG9Kl74KyTjfCMN6VL3wVl1bsJjOQBCgAAAAAAAAAAAAAAAAAAAAAAABJxb81wv15/0qyTi35rhfrz/AKV2e99/RNWSsAhQAAAAAAAAAAAAAAAAAAAAAAAAAAAAAAAAAAAAAAAAAAAAAAAAAAAAAAAAAAAAAAAAAAAAACTS4zVuiw75VZJpcZq3RYd8qsuvo7k0gCFAAAAAAAAAAAAAAAAAAAAAAAAAAAAAAAAAAAAAAAAAAAAAAAAAAAAAAAAAAAAAAAAAAAACTgnCcS6VN3xVknBOE4l0qbviundlM5wrAIUAAAAAAAAAAAAAAAAAAAAAAAAAAAAAAAAAAAAAAAAAAAAAAAAAAAAAAAAAAAAAAAAAAAAJOY+DW3SpO6Ksk5j4NbdKk7ors96E1ZKwCFAAAAAAAAAAAAAAAAAAAAAAAAAAAAAAAAAAAAAAAAAAAAAAAAAAAAAAAAAAAAAAAAAAAAAAJN5xhsPUqfLFWSbzjDYepU+WKsuvKO5MdIAhQAAAAAAAAAAAAAAAAAAAAAAAAAAAAAAAAAAAAAAAAAAAAAAAAAAAAAAAAAAAAAAAAAAAAk2fGG/9Sn8sFZJs+MN/6lP5YLpynuTPQrAIUAAAAAAAAAAAAAAAAAAAAAAAAAAAAAAAAAAAAAAAAAAAAAAAAAAAAAAAAAAAAAAAAAAAAAAk5c4Nc9Kn7oKyTlzg1z0qfugrLtN6U05ACFAAAAAAAAAAAAAAAAAAAAAAAAAAAAAAAAAAAAAAAAAAAAAAAAAAAAAAAAAAAAAAAAAAAAJON8Jw3pUvfBWScb4ThvSpe+CsurdhMZyAIUAAAAAAAAAAAAAAAAAAAAAAAAJOLfmuF+vP+lWScV/NcL9ef9K7Pe+/omrJWAQoAAAAAAAAAAAAAAAAAAAAAAAAAAAAAAAAAAAAAAAAAAAAAAAAAAAAAAAAAAAAAAAAAAAAABJpcZq3RYd8qsk0uMtbosO+Csuvo7k0gCFAAAAAAAAAAAAAAAAAAAAAAAAAAAAAAAAAAAAAAAAAAAAAAAAAAAAAAAAAAAAAAAAAAAACTgnCcS6VN3xVknBOEYl0qbviundlM5wrAIUAAAAAAAAAAAAAAAAAAAAAAAAAAAAAAAAAAAAAAAAAAAAAAAAAAAAAAAAAAAAAAAAAAAAJOY+DW3SpO6Ksk5i4Pa9Kk7ors96E1ZKwCFAAAAAAAAAAAAAAAAAAAAAAAAAAAAAAAAAAAAAAAAAAAAAAAAAAAAAAAAAAAAAAAAAAAAAAJN5xhsPUqfLFWSbzjBh/qVPlirLryjuTHSAIUAAAAAAAAAAAAAAAAAAAAAAAAAAAAAAAAAAAAAAAAAAAAAAAAAAAAAAAAAAAAAAAAAAAAJNnxhv/AFKfywVkmz4wYh6lP5YLpynuTPQrAIUAAAAAAAAAAAAAAAAAAAAAAAAAAAAAAAAAAAAAAAAAAAAAAAAAAAAAAAAAAAAAAAAAAAAAAk5c4Nc9Kn7oKyTl3g910qfugrLtN6U05ACFAAAAAAAAAAAAAAAAAAAAAAAAAAAAAAAAAAAAAAAAAAAAAAAAAAAAAAAAAAAAAAAAAAAAJON8Jw3pUvfBWScb4RhvSpe+CsurdhMZyAIUAAAAAAAAAAAAAAAAAAAAAAAAJOLfmuF+vP8ApVknFvzXC/Xn/Suz3vv6JqyVgEKAAAAAAAAAAAAAAAAAAAAAAAAAAAAAAAAAAAAAAAAAAAAAAAAAAAAAAAAAAAAAAAAAAAAAASaXGat0WHfKrJNLjNW6LDvlVl19HcmkAQoAAAAAAAAAAAAAAAAAAAAAAAAAAAAAAAAAAAAAAAAAAAAAAAAAAAAAAAAAAAAAAAA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qU/lgrJNnxhv/AFKfywXTlPcmehWAQoAAAAAAAAAAAAAAAAAAAAAAAAAAAAAAAAAAAAAAAAAAAAAAAAAAAAAAAAAAAAAAAAAAAAABJy5wa56VP3QVknLnBrnpU/dBWXab0ppyAEKAAAAAAAAAAAAAAAAAAAAAAAAAAAAAAAAAAAAAAAAAAAAAAAAAAAAAAAAAAAAAAAAAAAAScb4ThvSpe+Csk43wnDelS98FZdW7CYzkAQoAAAAAAAAAAAAAAAAAAAAAAAAScW/NcL9ef9Ksk4r+a4X68/6V2e99/RNWSsAhQAAAAPzr16NtRqXNzWkpUaUsZ6lSeaEssksIbMYxjH8IQhD/ABSddsmel2C/5+l/U7KLG0tPjRTM90F60Iuu2TPS7Bf8/S/qNdsmel2C/wCfpf1L/wAW3/hP2lxfC0Iuu2TPS7Bf8/S/qNdsmel2C/5+l/Uf4tv/AAn7SXwtCLrtkz0uwX/P0v6jXbJnpdgv+fpf1H+Lb/wn7SXwtCLrtkz0uwX/AD9L+o12yZ6XYL/n6X9R/i2/8J+0l8LQi67ZM9LsF/z9L+o12yZ6XYL/AJ+l/Uf4tv8Awn7SXwtCLrtkz0uwX/P0v6jXbJnpdgv+fpf1H+Lb/wAJ+0l8LQi67ZM9LsF/z9L+o12yZ6XYL/n6X9R/i2/8J+0l8LQi67ZM9LsF/wA/S/qNdsmel2C/5+l/Uf4tv/CftJfC0Iuu2TPS7Bf8/S/qNdsmel2C/wCfpf1H+Lb/AMJ+0l8LQi67ZM9LsF/z9L+o12yZ6XYL/n6X9R/i2/8ACftJfC0Iuu2TPS7Bf8/S/qNdsmel2C/5+l/Uf4tv/CftJfC0Iuu2TPS7Bf8AP0v6jXbJnpdgv+fpf1H+Lb/wn7SXwtCLrtkz0uwX/P0v6jXbJnpdgv8An6X9R/i2/wDCftJfC0Iuu2TPS7Bf8/S/qNdsmel2C/5+l/Uf4tv/AAn7SXwtCLrtkz0uwX/P0v6jXbJnpdgv+fpf1H+Lb/wn7SXwtCLrtkz0uwX/AD9L+o12yZ6XYL/n6X9R/i2/8J+0l8LQi67ZM9LsF/z9L+o12yZ6XYL/AJ+l/Uf4tv8Awn7SXwtCLrtkz0uwX/P0v6jXbJnpdgv+fpf1H+Lb/wAJ+0l8LQi67ZM9LsF/z9L+o12yZ6XYL/n6X9R/i2/8J+0l8LQi67ZM9LsF/wA/S/qNdsmel2C/5+l/Uf4tv/CftJfC0Iuu2TPS7Bf8/S/qNdsmel2C/wCfpf1H+Lb/AMJ+0l8LQi67ZM9LsF/z9L+o12yZ6XYL/n6X9R/i2/8ACftJfC0Iuu2TPS7Bf8/S/qNdsmel2C/5+l/Uf4tv/CftJfC0Iuu2TPS7Bf8AP0v6jXbJnpdgv+fpf1H+Lb/wn7SXwtCLrtkz0uwX/P0v6jXbJnpdgv8An6X9R/i2/wDCftJfC0Iuu2TPS7Bf8/S/qNdsmel2C/5+l/Uf4tv/AAn7SXwtCLrtkz0uwX/P0v6jXbJnpdgv+fpf1H+Lb/wn7SXwtCLrtkz0uwX/AD9L+o12yZ6XYL/n6X9R/i2/8J+0l8LQi67ZM9LsF/z9L+pWoV6NzRp3NtWkq0assJ6dSSaE0s8sYbMIwjD8IwjD/FFdjaWfxrpmO+HN79AHWAAAAJNLjNW6LDvlVkmlxlrdFh3wVl19HcmkAQoAAAAAAAAAAAAAAAAAAAAAAAAAAAAAAAAAAAAAAAAAAAAAAAAAAAAAAAAAAAAAAAAAAAAScE4TiXSpu+Ksk4JwjEulTd8V07spnOFYBCgAAAAAAAAAAAAAAAAAAAAAAAAAAAAAAAAAAAAAAAAAAAAAAAAAAAAAAAAAAAAAAAAAAABJzHwa26VJ3RVknMXB7bpUndFdnvQmrJWAQoAAAAAAAAAAAAAAAAAAAAAAAAAAAAAAAAAAAAAAAAAAAAAAAAAAAAAAAAAAAAAAAAAAAAABJvOMNh6lT5YqyTecYMP9Sp8sVZdeUdyY6QBCgAAAAAAAAAAAAAAAAAAAAAAAAAAAAAAAAAAAAAAAAAAAAAAAAAAAAAAAAAAAAAAAAAAABJs+MN/6lP5YKyTZ8YMQ9Sn8sF05T3JnoVgEKAAAAAAAAAAAAAAAAAAAAAAAAAAAAAAAAAAAAAAAAAAAAAAAAAAAAAAAAAAAAAAAAAAAAAAScucGuelT90FZJy7we56VP3QVl2m9KacgBCgAAAAAAAAAAAAAAAAAAAAAAAAAAAAAAAAAAAAAAAAAAAAAAAAAAAAAAAAAAAAAAAAAAAEnG+E4b0qXvgrJON8Iw3pUvfBWXVuwmM5AEKAAAAAAAAAAAAAAAAAAAAAAAAEnFfzXC/Xn/SrJOLfmuF+vP+ldnvff0TVkrAIUAAAA89pE83+ZvY179CdzgdH9Inm/zN7GvfoTucDcXuw/bco+qn0ljW+cADaLoAAAAAAAAAAAAAAAAAAAAAAAAAAAAAAAAAAAAAAAAAAAAAAAAAAAAAAHSXI/EvAPZdr9KVzadJcj8S8A9l2v0pWrfef+hybvq9Id9hnK2A08yQAAAEmlxmrdFh3yqyTS4zVuiw75VZdfR3JpAEKAAAAAAAAAAAAAAAAAAAAAAAAAAAAAAAAAAAAAAAAAAAAAAAAAAAAAAAAAAAAAAAAAAAAEnBOEYl0qbvirJOCcJxLpU3fFdO7KZzhWAQoAAAAAAAAAAAAAAAAAAAAAAAAAAAAAAAAAAAAAAAAAAAAAAAAAAAAAAAAAAAAAAAAAAAAScxcHtulSd0VZJzHwa26VJ3RXZ70JqyVgEKAAAAAAAAAAAAAAAAAAAAAAAAAAAAAAAAAAAAAAAAAAAAAAAAAAAAAAAAAAAAAAAAAAAAAASbzjBYepU+WKsk3nGGw9Sp8sVZdeUdyY6QBCgAAAAAAAAAAAAAAAAAAAAAAAAAAAAAAAAAAAAAAAAAAAAAAAAAAAAAAAAAAAAAAAAAAABJs+MF/6lP5YKyTZ8Yb/ANSn8sF05T3JnoVgEKAAAAAAAAAAAAAAAAAAAAAAAAAAAAAAAAAAAAAAAAAAAAAAAAAAAAAAAAAAAAAAAAAAAAAAScu8HuelT90FZJy5wa56VP3QVl2m9KacgBCgAAAAAAAAAAAAAAAAAAAAAAAAAAAAAAAAAAAAAAAAAAAAAAAAAAAAAAAAAAAAAAAAAAAEnG+EYb0qXvgrJON8Jw3pUvfBWXVuwmM5AEKAAAAAAAAAAAAAAAAAAAAAAAAEnFvzXC/Xn/SrJOLfmuF+vP8ApXZ7339E1ZKwCFAAAAPPaRPN/mb2Ne/Qnc4HR/SJ5v8AM3sa9+hO5wNxe7D9tyj6qfSWNb5wANougAAAAAAAAAAAAAAAAAAAAAAAAAAAAAAAAAAAAAAAAAAAAAAAAAAAAAAdJcj8S8A9l2v0pXNp0lyPxLwD2Xa/Slat95/6HJu+r0h32GcrYDTzJAAAASaXGat0WHfKrJNLjNW6LDvlVl19HcmkAQoAAAAAAAAAAAAAAAAAAAAAAAAAAAAAAAAAAAAAAAAAAAAAAAAAAAAAAAAAAAAAAAA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qU/lgrJNnxhv/AFKfywXTlPcmehWAQoAAAAAAAAAAAAAAAAAAAAAAAAAAAAAAAAAAAAAAAAAAAAAAAAAAAAAAAAAAAAAAAAAAAAABJy5wa56VP3QVknLnBrnpU/dBWXab0ppyAEKAAAAAAAAAAAAAAAAAAAAAAAAAAAAAAAAAAAAAAAAAAAAAAAAAAAAAAAAAAAAAAAAAAAAScb4ThvSpe+Csk43wnDelS98FZdW7CYzkAQoAAAAAAAAAAAAAAAAAAAAAAAAScW/NcL9ef9Ksk4t+a4X68/6V2e99/RNWSsAhQAAADz2kTzf5m9jXv0J3OB0f0ieb/M3sa9+hO5wNxe7D9tyj6qfSWNb5wANougAAAAAAAAAAAAAAAAAAAAAAAAAAAAAAAAAAAAAAAAAAAAAAAAAAAAAAdJcj8S8A9l2v0pXNp0lyPxLwD2Xa/Slat95/6HJu+r0h32GcrYDTzJAAAASaXGat0WHfKrJNLjNW6LDvlVl19HcmkAQoAAAAAAAAAAAAAAAAAAAAAAAAAAAAAAAAAAAAAAAAAAAAAAAAAAAAAAAAAAAAAAAA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AKlP5YKyTZ8Yb/1KfywXTlPcmehWAQoAAAAAAAAAAAAAAAAAAAAAAAAAAAAAAAAAAAAAAAAAAAAAAAAAAAAAAAAAAAAAAAAAAAAABJy5wa56VP3QVknLnBrnpU/dBWXab0ppyAEKAAAAAAAAAAAAAAAAAAAAAAAAAAAAAAAAAAAAAAAAAAAAAAAAAAAAAAAAAAAAAAAAAAAAScb4ThvSpe+Csk43wnDelS98FZdW7CYzkAQoAAAAAAAAAAAAAAAAAABgKTFNK+knS9pAy3kfTRRy9g2U6mHUaNKlgdpiMs1SrQju0kZ5tiaE0lWlUhGEYxjCMYw/Da7DmIvGfR4PIeUNKeX8XrXmd9MOtdjPbTUqdlq/bWO51ozSxhV3SlNGMdiWE0u1/hHb7P8AhB5XSFpMzbmHSJT0G6Ibyjh+P0Kcl/j2N3VCWpTwqz/2c2xSpTw2K9WaFSn/AIRlhCpCGzCMZp6S6+fg4vZmGu2as86ZfJ+xzA8T0i5zw3OmSsavaNhfYhUwuSwucMqRhUjGMlOhs7eXaQ3T+E8Ztxmk2KcYyzTbEkxc5vEnFvzXC/Xn/SrJOLfmuF+vP+lVnvff0TVkrAIUAAAA89pE83+ZvY179CdzgdH9Inm/zN7GvfoTucDcXuw/bco+qn0ljW+cADaLoAAAAAAAAAAAAAAAAAAAAAAAAAAAAAAAAAAAAAAAAAAAAAAAAAAAAAAHSXI/EvAPZdr9KVzadJcj8S8A9l2v0pWrfef+hybvq9Id9hnK2A08yQAAAEmlxmrdFh3yqyTS4zVuiw75VZdfR3JpAEKAAAAAAAAAAAAAAAAAAAAAAAAAAAAAAAAAAAAAAAAAAAAAAAAAAAAAAAAAAAAAAAA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ANSn8sF05T3JnoVgEKAAAAAAAAAAAAAAAAAAAAAAAAAAAAAAAAAAAAAAAAAAAAAAAAAAAAAAAAAAAAAAAAAAAAAAScucGuelT90FZJy5wa56VP3QVl2m9KacgBCgAAAAAAAAAAAAAAAAAAAAAAAAAAAAAAAAAAAAAAAAAAAAAAAAAAAAAAAAAAAAAAAAAAAEnG+E4b0qXvgrJON8Jw3pUvfBWXVuwmM5AEKAAAAAAAAAAAAAAAAAAGu2XNEvlAaPM9Z6zPkS90e17XOOLVL+MmLVL2apTp7tWnpw2KUksITbFeO2/GaGzCGxH/jsS8TS02aJJ7zEcPr6RcBsrrCr2th13Qv7yS0qSV6UdieEJa0ZYzSwj+G3l2ZYxhHYjHYiqJmMnEvE6I9POYcxZ4vdEWlXK1nl3OOH20LnYtrySe3utmEKm5yS7eaMJ4UalOfayz1NmEtWaO02u1ec8mz/AOJabtN2L4j/ANqvrbG5bOjdV/361O3hcXUsKUs8fxhJtaNGG1hHY2KUkNj92Gx8eVr2vpv8qKx0r5Ktd1ydk7DY4ZPitWFSlLeVqlCtHaU5J5JZtvLNdbE0sYbEJae2jNDbySxYdi+HeTr5R+Y7TNFx+zZW0nbXErXFK8k0ZaF7CrPGanUq7EskkkJ61bZ2IT7WWpbxmmlhGeZcxnEaOHu/K3/8Pea//sP/AF1B7DQ55osj/wDLeGf9LTYm0/Z3s9L2FWug3RDiOG5kxbMdSlcYhc2taFezw6wo1YTxq1a9OaMsk26SU/w2J47XZhtdtPShNn3BsIw7L+EWOA4Rb7hY4bbUrS1pbeabc6NOWEsku2mjGMdiWEIbMYxj/wAYon4U3Oel9iTi35rhfrz/AKVZFx6hTub7DrerCO0nmnhHYjsclzZ7zirJaEnVnCuRU7ZqzhXIqdsuo18uJfOisJOrOFcip2zVnCuRU7ZdRr5cS+dFYSdWcK5FTtmrOFcip2y6jXy4l86Pk0ieb/M3sa9+hO5wOhmf8uYbSyHmSrJLU20mEXk0P3/8YUZ3PNuH3ZXf43KLv5U+kui2vvi8AbPdAAAAAAAAAAAAAAAAAAAAAAAAAAAAAAAAAAAAAAAAAAAAAAAAAAAAAAA6S5H4l4B7LtfpSubTojkvLmGVMnYFUmlqbM2GWs0f3/8AGNKVq73nRGw5PfrV6Q77G++bnrxJ1ZwrkVO2as4VyKnbaguo18uLvvnRWEnVnCuRU7ZqzhXIqdsuo18uJfOisJOrOFcip2zVnCuRU7ZdRr5cS+dClxmrdFh3yqzzVPBbGbGqljGWfcpaG6Q/e/HZ2YeL79WcK5FTtqqin4fFxEyrCTqzhXIqds1ZwrkVO2m6jXy4ub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ZJwThOJdKm74mrOFcip23wYZgtjdVrySrLPsUK81OTYm2PwhGKoim6fi4mZvh6USdWcK5FTtmrOFcip203Ua+XFz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JOY+DW3SpO6JqzhXIqdt8GMYLY2VGjPQlnhGevLTjszbP4RhHwVRFOKPi4qmbnpRJ1ZwrkVO2as4VyKnbTdRr5cXN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C84w2HqVPlirPNXGC2NPFrSzlln3OtLPGb978fwhHY7n36s4VyKnbVVFN0fFxEz8VYSdWcK5FTtmrOFcip203Ua+XFz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JNnxhv/Up/LA1ZwrkVO2+C3wWxqYtd2c0s+50ZZIy/vfj+MIbPeqmKbp+LiZn4PSiTqzhXIqds1ZwrkVO2m6jXy4ub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GXODXPSp+6Cs81g+C2N7RrT15Z4xkrzU4bE2x+EIQ8X36s4VyKnbVXFOKb5cUzNysJOrOFcip2zVnCuRU7abqNfLi5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VhJ1ZwrkVO2as4VyKnbLqNfLiXzorCTqzhXIqds1ZwrkVO2XUa+XEvnRWEnVnCuRU7ZqzhXIqdsuo18uJfOisJOrOFcip2zVnCuRU7ZdRr5cS+dFYSdWcK5FTtmrOFcip2y6jXy4l86Kwk6s4VyKnbNWcK5FTtl1GvlxL50Mb4ThvSpe+Cs87e4TZ4dd2E9tLNCM9zJCOzNs/4weic13YYuKc5vAHWoAAAAAAAAAAAAAAAAAAebxfRro5zBiNXF8eyBlvEr6vtd1urvCqFatU2ssJZdtPNLGMdiWEIQ2Y/hCEIPSBkPxs7Ozw6zoYfh9pRtbW1py0aFCjThJTpU5YbEskssPwllhCEIQhD8IQg/HF8GwjMGHVcIx7CrPErGvtd1tbuhLWo1NrNCaXbSTQjCOxNCEYbMPwjCEX2AI+X8m5Qyl+0aq5VwfBv2vabv/Z9jSt912uztdvucsNtsbabY2f4baP8AxWAAScW/NcL9ef8ASrJOLfmuF+vP+ldnvff0TVkrAIUAAAA89pE83+ZvY179CdzgdH9Inm/zN7GvfoTucDcXuw/bco+qn0ljW+cADaLoAAAAAAAAAAAAAAAAAAAAAAAAAAAAAAAAAAAAAAAAAAAAAAAAAAAAAAHSXI/EvAPZdr9KVzadJcj8S8A9l2v0pWrfef8Aocm76vSHfYZytgNPMkAAABJpcZq3RYd8qsk0uM1bosO+VWXX0dyaQBCgAAAAAAAAAAAAAAAAAAAAAAAAAAAAAAAAAAAAAAAAAAAAAAAAAAAAAAAAAAAAAAAAAAABJwThOJdKm74qyTgnCcS6VN3xXTuymc4VgEKAAAAAAAAAAAAAAAAAAAAAAAAAAAAAAAAAAAAAAAAAAAAAAAAAAAAAAAAAAAAAAAAAAAAEnMfBrbpUndFWScx8GtulSd0V2e9CaslYBCgAAAAAAAAAAAAAAAAAAAAAAAAAAAAAAAAAAAAAAAAAAAAAAAAAAAAAAAAAAAAAAAAAAAAAEm84w2HqVPlirJN5xhsPUqfLFWXXlHcmOkAQoAAAAAAAAAAAAAAAAAAAAAAAAAAAAAAAAAAAAAAAAAAAAAAAAAAAAAAAAAAAAAAAAAAAASbPjDf+pT+WCsk2fGG/9Sn8sF05T3JnoVgEKAAAAAAAAAAAAAAAAAAAAAAAAAAAAAAAAAAAAAAAAAAAAAAAAAAAAAAAAAAAAAAAAAAAAAAScucGuelT90FZJy5wa56VP3QVl2m9KacgBCgAAAAAAAAAAAAAAAAAAAAAAAAAAAAAAAAAAAAAAAAAAAAAAAAAAAAAAAAAAAAAAAAAAAEnG+E4b0qXvgrJON8Jw3pUvfBWXVuwmM5AEKAAAAAAAAAAAAAAAAAAAAAAAAEnFvzXC/Xn/SrJOLfmuF+vP+ldnvff0TVkrAIUAAAA89pE83+ZvY179CdzgdH9Inm/zN7GvfoTucDcXuw/bco+qn0ljW+cADaLoAAAAAAAAAAAAAAAAAAAAAAAAAAAAAAAAAAAAAAAAAAAAAAAAAAAAAAHSXI/EvAPZdr9KVzadJcj8S8A9l2v0pWrfef+hybvq9Id9hnK2A08yQAAAEmlxmrdFh3yqyTS4zVuiw75VZdfR3JpAEKAAAAAAAAAAAAAAAAAAAAAAAAAAAAAAAAAAAAAAAAAAAAAAAAAAAAAAAAAAAAAAAA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ANSn8sF05T3JnoVgEKAAAAAAAAAAAAAAAAAAAAAAAAAAAAAAAAAAAAAAAAAAAAAAAAAAAAAAAAAAAAAAAAAAAAAAScucGuelT90FZJy5wa56VP3QVl2m9KacgBCgAAAAAAAAAAAAAAAAAAAAAAAAAAAAAAAAAAAAAAAAAAAAAAAAAAAAAAAAAAAAAAAAAAAEnG+E4b0qXvgrJON8Jw3pUvfBWXVuwmM5AEKAAAAAAAAAAAAAAAAAAAAAAAAEnFvzXC/Xn/SrJOLfmuF+vP8ApXZ7339E1ZKwCFAAAAPPaRPN/mb2Ne/Qnc4HR/SJ5v8AM3sa9+hO5wNxe7D9tyj6qfSWNb5wANougAAAAAAAAAAAAAAAAAAAAAAAAAAAAAAAAAAAAAAAAAAAAAAAAAAAAAAdJcj8S8A9l2v0pXNp0lyPxLwD2Xa/Slat95/6HJu+r0h32GcrYDTzJAAAASaXGat0WHfKrJNLjNW6LDvlVl19HcmkAQoAAAAAAAAAAAAAAAAAAAAAAAAAAAAAAAAAAAAAAAAAAAAAAAAAAAAAAAAAAAAAAAA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qU/lgrJNnxhv/AFKfywXTlPcmehWAQoAAAAAAAAAAAAAAAAAAAAAAAAAAAAAAAAAAAAAAAAAAAAAAAAAAAAAAAAAAAAAAAAAAAAABJy5wa56VP3QVknLnBrnpU/dBWXab0ppyAEKAAAAAAAAAAAAAAAAAAAAAAAAAAAAAAAAAAAAAAAAAAAAAAAAAAAAAAAAAAAAAAAAAAAAScb4ThvSpe+Csk43wnDelS98FZdW7CYzkAQoAAAAAAAAAAAAAAAAAAAAAAAAScW/NcL9ef9Ksk4r+a4X68/6V2e99/RNWSsAhQAAADz2kTzf5m9jXv0J3OB0f0ieb/M3sa9+hO5wNxe7D9tyj6qfSWNb5wANougAAAAAAAAAAAAAAAAAAAAAAAAAAAAAAAAAAAAAAAAAAAAAAAAAAAAAAdJcj8S8A9l2v0pXNp0lyPxLwD2Xa/Slat95/6HJu+r0h32GcrYDTzJAAAASaXGat0WHfKrJNLjNW6LDvlVl19HcmkAQoAAAAAAAAAAAAAAAAAAAAAAAAAAAAAAAAAAAAAAAAAAAAAAAAAAAAAAAAAAAAAAAAAAAAScE4TiXSpu+Ksk4JwjEulTd8V07spnOFYBCgAAAAAAAAAAAAAAAAAAAAAAAAAAAAAAAAAAAAAAAAAAAAAAAAAAAAAAAAAAAAAAAAAAABJzHwa26VJ3RVknMXB7bpUndFdnvQmrJWAQoAAAAAAAAAAAAAAAAAAAAAAAAAAAAAAAAAAAAAAAAAAAAAAAAAAAAAAAAAAAAAAAAAAAAABJvOMNh6lT5YqyTecYLD1KnyxVl15R3JjpAEKAAAAAAAAAAAAAAAAAAAAAAAAAAAAAAAAAAAAAAAAAAAAAAAAAAAAAAAAAAAAAAAAAAAAEmz4w3/AKlP5YKyTZ8YL/1KfywXTlPcmehWAQoAAAAAAAAAAAAAAAAAAAAAAAAAAAAAAAAAAAAAAAAAAAAAAAAAAAAAAAAAAAAAAAAAAAAABJy5wa56VP3QVknLvB7npU/dBWXab0ppyAEKAAAAAAAAAAAAAAAAAAAAAAAAAAAAAAAAAAAAAAAAAAAAAAAAAAAAAAAAAAAAAAAAAAAAScb4ThvSpe+Csk43wjDelS98FZdW7CYzkAQoAAAAAAAAAAAAAAAAAAAAAAAAScW/NcL9ef8ASrJOLfmuF+vP+ldnvff0TVkrAIUAAAA89pE83+ZvY179CdzgdH9Inm/zN7GvfoTucDcXuw/bco+qn0ljW+cADaLoAAAAAAAAAAAAAAAAAAAAAAAAAAAAAAAAAAAAAAAAAAAAAAAAAAAAAAHSXI/EvAPZdr9KVzadJcj8S8A9l2v0pWrfef8Aocm76vSHfYZytgNPMkAAABJpcZq3RYd8qsk0uM1bosO+VWXX0dyaQBCgAAAAAAAAAAAAAAAAAAAAAAAAAAAAAAAAAAAAAAAAAAAAAAAAAAAAAAAAAAAAAAAAAAABJwThOJdKm74qyTgnCcS6VN3xXTuymc4VgEKAAAAAAAAAAAAAAAAAAAAAAAAAAAAAAAAAAAAAAAAAAAAAAAAAAAAAAAAAAAAAAAAAAAAEnMfBrbpUndFWScx8GtulSd0V2e9CaslYBCgAAAAAAAAAAAAAAAAAAAAAAAAAAAAAAAAAAAAAAAAAAAAAAAAAAAAAAAAAAAAAAAAAAAAAEm84w2HqVPlirJN5xhsPUqfLFWXXlHcmOkAQoAAAAAAAAAAAAAAAAAAAAAAAAAAAAAAAAAAAAAAAAAAAAAAAAAAAAAAAAAAAAAAAAAAAASbPjDf+pT+WCsk2fGG/9Sn8sF05T3JnoVgEKAAAAAAAAAAAAAAAAAAAAAAAAAAAAAAAAAAAAAAAAAAAAAAAAAAAAAAAAAAAAAAAAAAAAAAScucGuelT90FZJy5wa56VP3QVl2m9KacgBCgAAAAAAAAAAAAAAAAAAAAAAAAAAAAAAAAAAAAAAAAAAAAAAAAAAAAAAAAAAAAAAAAAAAEnG+E4b0qXvgrJON8Jw3pUvfBWXVuwmM5AEKAAAAAAAAAAAAAAAAAAAAAAAAEnFvzXC/Xn/SrJOLfmuF+vP+ldnvff0TVkrAIUAAAA89pE83+ZvY179CdzgdH9Inm/zN7GvfoTucDcXuw/bco+qn0ljW+cADaLoAAAAAAAAAAAAAAAAAAAAAAAAAAAAAAAAAAAAAAAAAAAAAAAAAAAAAAHSXI/EvAPZdr9KVzadJcj8S8A9l2v0pWrfef+hybvq9Id9hnK2A08yQAAAEmlxmrdFh3yqyTS4zVuiw75VZdfR3JpAEKAAAAAAAAAAAAAAAAAAAAAAAAAAAAAAAAAAAAAAAAAAAAAAAAAAAAAAAAAAAAAAAA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ANSn8sF05T3JnoVgEKAAAAAAAAAAAAAAAAAAAAAAAAAAAAAAAAAAAAAAAAAAAAAAAAAAAAAAAAAAAAAAAAAAAAAAScucGuelT90FZJy5wa56VP3QVl2m9KacgBCgAAAAAAAAAAAAAAAAAAAAAAAAAAAAAAAAAAAAAAAAAAAAAAAAAAAAAAAAAAAAAAAAAAAEnG+E4b0qXvgrJON8Jw3pUvfBWXVuwmM5AEKAAAAAAAAAAAAAAAAAAAAAAAAEnFfzXC/Xn/SrJOLfmuF+vP8ApXZ7339E1ZKwCFAAAAPPaRPN/mb2Ne/Qnc4HR/SJ5v8AM3sa9+hO5wNxe7D9tyj6qfSWNb5wANougAAAAAAAAAAAAAAAAAAAAAAAAAAAAAAAAAAAAAAAAAAAAAAAAAAAAAAdJcj8S8A9l2v0pXNp0lyPxLwD2Xa/Slat95/6HJu+r0h32GcrYDTzJAAAASaXGat0WHfKrJNLjNW6LDvlVl19HcmkAQoAAAAAAAAAAAAAAAAAAAAAAAAAAAAAAAAAAAAAAAAAAAAAAAAAAAAAAAAAAAAAAAAAAAAScE4RiXSpu+Ksk4JwnEulTd8V07spnOFYBCgAAAAAAAAAAAAAAAAAAAAAAAAAAAAAAAAAAAAAAAAAAAAAAAAAAAAAAAAAAAAAAAAAAABJzFwe26VJ3RVknMfBrbpUndFdnvQmrJWAQoAAAAAAAAAAAAAAAAAAAAAAAAAAAAAAAAAAAAAAAAAAAAAAAAAAAAAAAAAAAAAAAAAAAAABJvOMFh6lT5YqyTecYbD1KnyxVl15R3JjpAEKAAAAAAAAAAAAAAAAAAAAAAAAAAAAAAAAAAAAAAAAAAAAAAAAAAAAAAAAAAAAAAAAAAAAEmz4wX/qU/lgrJNnxhv/AFKfywXTlPcmehWAQoAAAAAAAAAAAAAAAAAAAAAAAAAAAAAAAAAAAAAAAAAAAAAAAAAAAAAAAAAAAAAAAAAAAAABJy7we56VP3QVknLnBrnpU/dBWXab0ppyAEKAAAAAAAAAAAAAAAAAAAAAAAAAAAAAAAAAAAAAAAAAAAAAAAAAAAAAAAAAAAAAAAAAAAAScb4RhvSpe+Csk43wnDelS98FZdW7CYzkAQoAAAAAAAAAAAAAAAAAAAAAAAAScW/NcL9ef9Ksk4t+a4X68/6V2e99/RNWSsAhQAAADz2kTzf5m9jXv0J3OB0f0ieb/M3sa9+hO5wNxe7D9tyj6qfSWNb5wANougAAAAAAAAAAAAAAAAAAAAAAAAAAAAAAAAAAAAAAAAAAAAAAAAAAAAAAdJcj8S8A9l2v0pXNp0lyPxLwD2Xa/Slat95/6HJu+r0h32GcrYDTzJAAAASaXGat0WHfKrJNLjNW6LDvlVl19HcmkAQoAAAAAAAAAAAAAAAAAAAAAAAAAAAAAAAAAAAAAAAAAAAAAAAAAAAAAAAAAAAAAAAA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AKlP5YKyTZ8Yb/1KfywXTlPcmehWAQoAAAAAAAAAAAAAAAAAAAAAAAAAAAAAAAAAAAAAAAAAAAAAAAAAAAAAAAAAAAAAAAAAAAAABJy5wa56VP3QVknLnBrnpU/dBWXab0ppyAEKAAAAAAAAAAAAAAAAAAAAAAAAAAAAAAAAAAAAAAAAAAAAAAAAAAAAAAAAAAAAAAAAAAAAScb4ThvSpe+Csk43wnDelS98FZdW7CYzkAQoAAAAAAAAAAAAAAAAAAAAAAAAScW/NcL9ef8ASrJOLfmuF+vP+ldnvff0TVkrAIUAAAA89pE83+ZvY179CdzgdH9Inm/zN7GvfoTucDcXuw/bco+qn0ljW+cADaLoAAAAAAAAAAAAAAAAAAAAAAAAAAAAAAAAAAAAAAAAAAAAAAAAAAAAAAHSXI/EvAPZdr9KVzadJcj8S8A9l2v0pWrfef8Aocm76vSHfYZytgNPMkAAABJpcZq3RYd8qsk0uM1bosO+VWXX0dyaQBCgAAAAAAAAAAAAAAAAAAAAAAAAAAAAAAAAAAAAAAAAAAAAAAAAAAAAAAAAAAAAAAAAAAABJwThOJdKm74qyTgnCcS6VN3xXTuymc4VgEKAAAAAAAAAAAAAAAAAAAAAAAAAAAAAAAAAAAAAAAAAAAAAAAAAAAAAAAAAAAAAAAAAAAAEnMfBrbpUndFWScx8GtulSd0V2e9CaslYBCgAAAAAAAAAAAAAAAAAAAAAAAAAAAAAAAAAAAAAAAAAAAAAAAAAAAAAAAAAAAAAAAAAAAAAEm84w2HqVPlirJN5xhsPUqfLFWXXlHcmOkAQoAAAAAAAAAAAAAAAAAAAAAAAAAAAAAAAAAAAAAAAAAAAAAAAAAAAAAAAAAAAAAAAAAAAASbPjDf+pT+WCsk2fGG/9Sn8sF05T3JnoVgEKAAAAAAAAAAAAAAAAAAAAAAAAAAAAAAAAAAAAAAAAAAAAAAAAAAAAAAAAAAAAAAAAAAAAAAScucGuelT90FZJy5wa56VP3QVl2m9KacgBCgAAAAAAAAAAAAAAAAAAAAAAAAAAAAAAAAAAAAAAAAAAAAAAAAAAAAAAAAAAAAAAAAAAAEnG+E4b0qXvgrJON8Jw3pUvfBWXVuwmM5AEKAAAAAAAAAAAAAAAAAAAAAAAAEnFvzXC/Xn/SrJOLfmuF+vP+ldnvff0TVkrAIUAAAA89pE83+ZvY179CdzgdH9Inm/zN7GvfoTucDcXuw/bco+qn0ljW+cADaLoAAAAAAAAAAAAAAAAAAAAAAAAAAAAAAAAAAAAAAAAAAAAAAAAAAAAAAHSXI/EvAPZdr9KVzadJcj8S8A9l2v0pWrfef+hybvq9Id9hnK2A08yQAAAEmlxmrdFh3yqyTS4zVuiw75VZdfR3JpAEKAAAAAAAAAAAAAAAAAAAAAAAAAAAAAAAAAAAAAAAAAAAAAAAAAAAAAAAAAAAAAAAA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ANSn8sF05T3JnoVgEKAAAAAAAAAAAAAAAAAAAAAAAAAAAAAAAAAAAAAAAAAAAAAAAAAAAAAAAAAAAAAAAAAAAAAAScucGuelT90FZJy5wa56VP3QVl2m9KacgBCgAAAAAAAAAAAAAAAAAAAAAAAAAAAAAAAAAAAAAAAAAAAAAAAAAAAAAAAAAAAAAAAAAAAEnG+E4b0qXvgrJON8Jw3pUvfBWXVuwmM5AEKAAAAAAAAAAAAAAAAAAAAAAAAEnFvzXC/Xn/SrJOLfmuF+vP8ApXZ7339E1ZKwCFAAAAPPaRPN/mb2Ne/Qnc4HR/SJ5v8AM3sa9+hO5wNxe7D9tyj6qfSWNb5wANougAAAAAAAAAAAAAAAAAAAAAAAAAAAAAAAAAAAAAAAAAAAAAAAAAAAAAAdJcj8S8A9l2v0pXNp0lyPxLwD2Xa/Slat95/6HJu+r0h32GcrYDTzJAAAASaXGat0WHfKrJNLjNW6LDvlVl19HcmkAQoAAAAAAAAAAAAAAAAAAAAAAAAAAAAAAAAAAAAAAAAAAAAAAAAAAAAAAAAAAAAAAAA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qU/lgrJNnxhv/AFKfywXTlPcmehWAQoAAAAAAAAAAAAAAAAAAAAAAAAAAAAAAAAAAAAAAAAAAAAAAAAAAAAAAAAAAAAAAAAAAAAABJy5wa56VP3QVknLnBrnpU/dBWXab0ppyAEKAAAAAAAAAAAAAAAAAAAAAAAAAAAAAAAAAAAAAAAAAAAAAAAAAAAAAAAAAAAAAAAAAAAAScb4ThvSpe+Csk43wnDelS98FZdW7CYzkAQoAAAAAAAAAAAAAAAAAAAAAAAAScW/NcL9ef9Ksk4t+a4X68/6V2e99/RNWSsAhQAAADz2kTzf5m9jXv0J3OB0f0ieb/M3sa9+hO5wNxe7D9tyj6qfSWNb5wANougAAAAAAAAAAAAAAAAAAAAAAAAAAAAAAAAAAAAAAAAAAAAAAAAAAAAAAdJcj8S8A9l2v0pXNp0lyPxLwD2Xa/Slat95/6HJu+r0h32GcrYDTzJAAAASaXGat0WHfKrJNLjNW6LDvlVl19HcmkAQoAAAAAAAAAAAAAAAAAAAAAAAAAAAAAAAAAAAAAAAAAAAAAAAAAAAAAAAAAAAAAAAA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AKlP5YKyTZ8Yb/1KfywXTlPcmehWAQoAAAAAAAAAAAAAAAAAAAAAAAAAAAAAAAAAAAAAAAAAAAAAAAAAAAAAAAAAAAAAAAAAAAAABJy5wa56VP3QVknLnBrnpU/dBWXab0ppyAEKAAAAAAAAAAAAAAAAAAAAAAAAAAAAAAAAAAAAAAAAAAAAAAAAAAAAAAAAAAAAAAAAAAAAScb4ThvSpe+Csk43wnDelS98FZdW7CYzkAQoAAAAAAAAAAAAAAAAAAAAAAAAScW/NcL9ef8ASrJOLfmuF+vP+ldnvff0TVkrAIUAAAA89pE83+ZvY179CdzgdH9Inm/zN7GvfoTucDcXuw/bco+qn0ljW+cADaLoAAAAAAAAAAAAAAAAAAAAAAAAAAAAAAAAAAAAAAAAAAAAAAAAAAAAAAHSXI/EvAPZdr9KVzadJcj8S8A9l2v0pWrfef8Aocm76vSHfYZytgNPMkAAABJpcZq3RYd8qsk0uM1bosO+VWXX0dyaQBCgAAAAAAAAAAAAAAAAAAAAAAAAAAAAAAAAAAAAAAAAAAAAAAAAAAAAAAAAAAAAAAAAAAABJwThOJdKm74qyTgnCcS6VN3xXTuymc4VgEKAAAAAAAAAAAAAAAAAAAAAAAAAAAAAAAAAAAAAAAAAAAAAAAAAAAAAAAAAAAAAAAAAAAAEnMfBrbpUndFWScx8GtulSd0V2e9CaslYBCgAAAAAAAAAAAAAAAAAAAAAAAAAAAAAAAAAAAAAAAAAAAAAAAAAAAAAAAAAAAAAAAAAAAAAEm84w2HqVPlirJN5xhsPUqfLFWXXlHcmOkAQoAAAAAAAAAAAAAAAAAAAAAAAAAAAAAAAAAAAAAAAAAAAAAAAAAAAAAAAAAAAAAAAAAAAASbPjDf+pT+WCsk2fGG/9Sn8sF05T3JnoVgEKAAAAAAAAAAAAAAAAAAAAAAAAAAAAAAAAAAAAAAAAAAAAAAAAAAAAAAAAAAAAAAAAAAAAAAScucGuelT90FZJy5wa56VP3QVl2m9KacgBCgAAAAAAAAAAAAAAAAAAAAAAAAAAAAAAAAAAAAAAAAAAAAAAAAAAAAAAAAAAAAAAAAAAAEnG+E4b0qXvgrJON8Jw3pUvfBWXVuwmM5AEKAAAAAAAAAAAAAAAAAAAAAAAAEnFvzXC/Xn/SrJOLfmuF+vP+ldnvff0TVkrAIUAAAA89pE83+ZvY179CdzgdH9Inm/zN7GvfoTucDcXuw/bco+qn0ljW+cADaLoAAAAAAAAAAAAAAAAAAAAAAAAAAAAAAAAAAAAAAAAAAAAAAAAAAAAAAHSXI/EvAPZdr9KVzadJcj8S8A9l2v0pWrfef+hybvq9Id9hnK2A08yQAAAEmlxmrdFh3yqyTS4zVuiw75VZdfR3JpAEKAAAAAAAAAAAAAAAAAAAAAAAAAAAAAAAAAAAAAAAAAAAAAAAAAAAAAAAAAAAAAAAA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ANSn8sF05T3JnoVgEKAAAAAAAAAAAAAAAAAAAAAAAAAAAAAAAAAAAAAAAAAAAAAAAAAAAAAAAAAAAAAAAAAAAAAAScucGuelT90FZJy5wa56VP3QVl2m9KacgBCgAAAAAAAAAAAAAAAAAAAAAAAAAAAAAAAAAAAAAAAAAAAAAAAAAAAAAAAAAAAAAAAAAAAEnG+E4b0qXvgrJON8Jw3pUvfBWXVuwmM5AEKAAAAAAAAAAAAAAAAAAAAAAAAEnFvzXC/Xn/SrJOLfmuF+vP8ApXZ7339E1ZKwCFAAAAPPaRPN/mb2Ne/Qnc4HR/SJ5v8AM3sa9+hO5wNxe7D9tyj6qfSWNb5wANougAAAAAAAAAAAAAAAAAAAAAAAAAAAAAAAAAAAAAAAAAAAAAAAAAAAAAAdJcj8S8A9l2v0pXNp0lyPxLwD2Xa/Slat95/6HJu+r0h32GcrYDTzJAAAASaXGat0WHfKrJNLjNW6LDvlVl19HcmkAQoAAAAAAAAAAAAAAAAAAAAAAAAAAAAAAAAAAAAAAAAAAAAAAAAAAAAAAAAAAAAAAAA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qU/lgrJNnxhv/AFKfywXTlPcmehWAQoAAAAAAAAAAAAAAAAAAAAAAAAAAAAAAAAAAAAAAAAAAAAAAAAAAAAAAAAAAAAAAAAAAAAABJy5wa56VP3QVknLnBrnpU/dBWXab0ppyAEKAAAAAAAAAAAAAAAAAAAAAAAAAAAAAAAAAAAAAAAAAAAAAAAAAAAAAAAAAAAAAAAAAAAAScb4ThvSpe+Csk43wnDelS98FZdW7CYzkAQoAAAAAAAAAAAAAAAAAAAAAAAAScW/NcL9ef9Ksk4t+a4X68/6V2e99/RNWSsAhQAAADz2kTzf5m9jXv0J3OB0f0ieb/M3sa9+hO5wNxe7D9tyj6qfSWNb5wANougAAAAAAAAAAAAAAAAAAAAAAAAAAAAAAAAAAAAAAAAAAAAAAAAAAAAAAdJcj8S8A9l2v0pXNp0lyPxLwD2Xa/Slat95/6HJu+r0h32GcrYDTzJAAAASaXGat0WHfKrJNLjNW6LDvlVl19HcmkAQoAAAAAAAAAAAAAAAAAAAAAAAAAAAAAAAAAAAAAAAAAAAAAAAAAAAAAAAAAAAAAAAA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AKlP5YKyTZ8Yb/1KfywXTlPcmehWAQoAAAAAAAAAAAAAAAAAAAAAAAAAAAAAAAAAAAAAAAAAAAAAAAAAAAAAAAAAAAAAAAAAAAAABJy5wa56VP3QVknLnBrnpU/dBWXab0ppyAEKAAAAAAAAAAAAAAAAAAAAAAAAAAAAAAAAAAAAAAAAAAAAAAAAAAAAAAAAAAAAAAAAAAAAScb4ThvSpe+Csk43wnDelS98FZdW7CYzkAQoAAAAAAAAAAAAAAAAAAYx8oDSrV0X5LhDBLeteZnzBUjheBWtvtJ60bmeWMIVoU5oTRqS04xl/dhJNtp5qckdiE+zD22cM1YRkfK+J5ux6tudjhVtPc1diaWE0+xD92nJtowhGeebYllljGGzNNLD/FrtomzZkXPmdJfKF0paQ8q4XjMKdWwy/gMcXo0JsJs5ZqskY19vGWerVm29WMNtDa7FSM0IfvSS0qpjplxL8fItw3F8HzfpZwjMF/8At2KWOJWltfXW6zVd3uJKt5LUqbeeEJpttNCMdtNCEY7OzH8V7M95eeUBpsxPQ5c3dajkHJ9Ond4x/Z1SM0uLXkI04y2tetLsblLLPNPDc4R22zb1Y7MJoSxpQfJnzllC00u6X/2rNWD0f7ezJT/srdL6lL+37a6vNruGzN/tdndJNjabOzt5f+MFjyX/ADu6df8AmSX/AKq+XVnMuIyuTdLGjWl5OFLDtMGhiOJYbhmG3ttTzHgdPEZ5ra/tozzSyzzxrTTx22zU3L/dn2u6yzywkjJNNNsrg2L4dmDCLHHsIuN3scStqV3a1dpNLulGpLCaSbazQhGGzLGEdiMIR/4wYr8rf/w95r/+w/8AXUHsNDnmiyP/AMt4Z/0tNM/Gm+XPS9gk4t+a4X68/wClWRcer07a+w64qxjtJJp4x2IbPJLPecVZLQk6zYVy6nYNZsK5dTsGzr0MUaqwk6zYVy6nYNZsK5dTsGzr0MUaqwk6zYVy6nYNZsK5dTsGzr0MUavk0ieb/M3sa9+hO5wOhmf8x4ZVyHmSlJPU20+EXksP3P8AGNGdzzbh92VM08m5Rf8Ayp9JdFtMTMXADZ7oAAAAAAAAAAAAAAAAAAAAAAAAAAAAAAAAAAAAAAAAAAAAAAAAAAAAAAHSXI/EvAPZdr9KVzadEcl5jwynk7Aqc01TZlwy1lj+5/jClK1d7zqZqsOT3a1ekO+xmImb3rxJ1mwrl1OwazYVy6nYag2dejvxRqrCTrNhXLqdg1mwrl1OwbOvQxRqrCTrNhXLqdg1mwrl1OwbOvQxRqUuM1bosO+VWeap41Yy41UvozT7lNQ3OH7v47OzDwffrNhXLqdhVVFU3fBxFUKwk6zYVy6nYNZsK5dTsJ2dejn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k4JwnEulTd8TWbCuXU7D4MMxqxta15PVmn2K9eapJsS7P4RjFUUVXT8HE1RfD0ok6zYVy6nYNZsK5dTsJ2dejn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k5j4NbdKk7oms2Fcup2HwYxjVje0aMlCaeMZK8tSOzLsfhCEfFVFFUVR8HFVUXPSiTrNhXLqdg1mwrl1OwnZ16Oc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qwk6zYVy6nYNZsK5dTsGzr0MUal5xhsPUqfLFWeauMasamLWl5LNPudGWeE37v4/jCOx3vv1mwrl1OwqqiqYj4OIqj4qwk6zYVy6nYNZsK5dTsJ2dejn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JOs2Fcup2DWbCuXU7Bs69DFGqsk2fGG/wDUp/LA1mwrl1Ow+C3xqxp4td3k00+51pZIS/u/j+EIbPcqmiq6fg4mqPg9KJOs2Fcup2DWbCuXU7CdnXo5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rCTrNhXLqdg1mwrl1OwbOvQxRqZc4Nc9Kn7oKzzWD41Y2VGtJXmnhGevNUhsS7P4RhDwffrNhXLqdhVdFU1TdDimqIhWEnWbCuXU7BrNhXLqdhOzr0c4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VhJ1mwrl1OwazYVy6nYNnXoYo1Mb4ThvSpe+Cs87e4tZ4jd2EltNNGMlzJGOzLsf4weic1xMUxElM3zNwA61AAAAAAAAAAAAAAAAAAPjxfBsIzBh1XCMewqzxKxr7XdbW7oS1qNTazQml20k0IwjsTQhGGzD8IwhF5v8Auc0Rfyryf8Dtf6HsBzfMDWrye9FFnh2lLSjiGZNGtG1tbXH6dbLle+waElOlTluLqMs9nNPJsSywhCjGEaf4QhCT/wAlLN2Wc8aHtM93pcyBk68zBlbMttTp5lwrDZoRuKdxuksv7RRtpdruk/4wnhHYnjGM1zto04TwnhsGOcXxvcXNds366eU5eWWQ6GT81ZHyVaVKd/j1/jVpNZ3l7NLGbc7WhS20ZJ5fw28ZpttCWaEk0YQjJLLV2JBxM3gk4t+a4X68/wClWScW/NcL9ef9KrPe+/o4qyVgEKAAAAee0ieb/M3sa9+hO5wOj+kTzf5m9jXv0J3OBuL3YftuUfVT6SxrfOABtF0AAAAAAAAAAAAAAAAAAAAAAAAAAAAAAAAAAAAAAAAAAAAAAAAAAAAAADpLkfiXgHsu1+lK5tOkuR+JeAey7X6UrVvvP/Q5N31ekO+wzlbAaeZIAAACTS4zVuiw75VZJpcZq3RYd8qsuvo7k0gCFAAAAAAAAAAAAAAAAAAAAAAAAAAAAAAAAAAAAAAAAAAAAAAAAAAAAAAAAAAAAAAAAAAAACTgnCcS6VN3xVknBOE4l0qbviundlM5wrAIUAAAAAAAAAAAAAAAAAAAAAAAAAAAAAAAAAAAAAAAAAAAAAAAAAAAAAAAAAAAAAAAAAAAAJOY+DW3SpO6Ksk5j4NbdKk7ors96E1ZKwCFAAAAAAAAAAAAAAAAAAAAAAAAAAAAAAAAAAAAAAAAAAAAAAAAAAAAAAAAAAAAAAAAAAAAAAJN5xhsPUqfLFWSbzjDYepU+WKsuvKO5MdIAhQAAAAAAAAAAAAAAAAAAAAAAAAAAAAAAAAAAAAAAAAAAAAAAAAAAAAAAAAAAAAAAAAAAAAk2fGG/wDUp/LBWSbPjDf+pT+WC6cp7kz0KwCFAAAAAAAAAAAAAAAAAAAAAAAAAAAAAAAAAAAAAAAAAAAAAAAAAAAAAAAAAAAAAAAAAAAAAAJOXODXPSp+6Csk5c4Nc9Kn7oKy7TelNOQAhQAAAAAAAAAAAAAAAAAAAAAAAAAAAAAAAAAAAAAAAAAAAAAAAAAAAAAAAAAAAAAAAAAAACTjfCcN6VL3wVknG+E4b0qXvgrLq3YTGcgCFAAAAAAAAAAAAAAAAAAAAAAAACTi35rhfrz/AKVZJxX81wv15/0rs977+iaslYBCgAAAHntInm/zN7GvfoTucDo/pE83+ZvY179Cdzgbi92H7blH1U+ksa3zgAbRdAAAAAAAAAAAAAAAAAAAAAAAAAAAAAAAAAAAAAAAAAAAAAAAAAAAAAAA6S5H4l4B7LtfpSubTpLkfiXgHsu1+lK1b7z/ANDk3fV6Q77DOVsBp5kgAAAJNLjNW6LDvlVkmlxmrdFh3yqy6+juTSAIUAAAAAAAAAAAAAAAAAAAAAAAAAAAAAAAAAAAAAAAAAAAAAAAAAAAAAAAAAAAAAAAAAAAAJOCcJxLpU3fFWScE4RiXSpu+K6d2UznCsAhQAAAAAAAAAAAAAAAAAAAAAAAAAAAAAAAAAAAAAAAAAAAAAAAAAAAAAAAAAAAAAAAAAAAAk5j4NbdKk7oqyTmLg9t0qTuiuz3oTVkrAIUAAAAAAAAAAAAAAAAAAAAAAAAAAAAAAAAAAAAAAAAAAAAAAAAAAAAAAAAAAAAAAAAAAAAAAk3nGGw9Sp8sVZJvOMFh6lT5Yqy68o7kx0gCFAAAAAAAAAAAAAAAAAAAAAAAAAAAAAAAAAAAAAAAAAAAAAAAAAAAAAAAAAAAAAAAAAAAACTZ8Yb/wBSn8sFZJs+MF/6lP5YLpynuTPQrAIUAAAAAAAAAAAAAAAAAAAAAAAAAAAAAAAAAAAAAAAAAAAAAAAAAAAAAAAAAAAAAAAAAAAAAAk5c4Nc9Kn7oKyTl3g9z0qfugrLtN6U05ACFAAAAAAAAAAAAAAAAAAAAAAAAAAAAAAAAAAAAAAAAAAAAAAAAAAAAAAAAAAAAAAAAAAAAJON8Jw3pUvfBWScb4RhvSpe+CsurdhMZyAIUAAAAAAAAAAAAAAAAAAAAAAAAJOLfmuF+vP+lWScW/NcL9ef9K7Pe+/omrJWAQoAAAB57SJ5v8zexr36E7nA6P6RPN/mb2Ne/Qnc4G4vdh+25R9VPpLGt84AG0XQAAAAAAAAAAAAAAAAAAAAAAAAAAAAAAAAAAAAAAAAAAAAAAAAAAAAAAOkuR+JeAey7X6Urm06S5H4l4B7LtfpStW+8/8AQ5N31ekO+wzlbAaeZIAAACTS4zVuiw75VZJpcZq3RYd8qsuvo7k0gCFAAAAAAAAAAAAAAAAAAAAAAAAAAAAAAAAAAAAAAAAAAAAAAAAAAAAAAAAAAAAAAAAAAAACTgnCcS6VN3xVknBOE4l0qbviundlM5wrAIUAAAAAAAAAAAAAAAAAAAAAAAAAAAAAAAAAAAAAAAAAAAAAAAAAAAAAAAAAAAAAAAAAAAAJOY+DW3SpO6Ksk5j4NbdKk7ors96E1ZKwCFAAAAAAAAAAAAAAAAAAAAAAAAAAAAAAAAAAAAAAAAAAAAAAAAAAAAAAAAAAAAAAAAAAAAAAJN5xhsPUqfLFWSbzjDYepU+WKsuvKO5MdIAhQAAAAAAAAAAAAAAAAAAAAAAAAAAAAAAAAAAAAAAAAAAAAAAAAAAAAAAAAAAAAAAAAAAAAk2fGG/9Sn8sFZJs+MN/6lP5YLpynuTPQrAIUAAAAAAAAAAAAAAAAAAAAAAAAAAAAAAAAAAAAAAAAAAAAAAAAAAAAAAAAAAAAAAAAAAAAAAk5c4Nc9Kn7oKyTlzg1z0qfugrLtN6U05ACFAAAAAAAAAAAAAAAAAAAAAAAAAAAAAAAAAAAAAAAAAAAAAAAAAAAAAAAAAAAAAAAAAAAAJON8Jw3pUvfBWScb4ThvSpe+CsurdhMZyAIUAAAAAAAAAAAAAAAAAAAAAAAAJOLfmuF+vP+lWScW/NcL9ef9K7Pe+/omrJWAQoAAAB57SJ5v8AM3sa9+hO5wOj+kTzf5m9jXv0J3OBuL3YftuUfVT6SxrfOABtF0AAAAAAAAAAAAAAAAAAAAAAAAAAAAAAAAAAAAAAAAAAAAAAAAAAAAAADpLkfiXgHsu1+lK5tOkuR+JeAey7X6UrVvvP/Q5N31ekO+wzlbAaeZIAAACTS4zVuiw75VZJpcZq3RYd8qsuvo7k0gCFAAAAAAAAAAAAAAAAAAAAAAAAAAAAAAAAAAAAAAAAAAAAAAAAAAAAAAAAAAAAAAAAAAAACTgnCcS6VN3xVknBOE4l0qbviundlM5wrAIUAAAAAAAAAAAAAAAAAAAAAAAAAAAAAAAAAAAAAAAAAAAAAAAAAAAAAAAAAAAAAAAAAAAAJOY+DW3SpO6Ksk5j4NbdKk7ors96E1ZKwCFAAAAAAAAAAAAAAAAAAAAAAAAAAAAAAAAAAAAAAAAAAAAAAAAAAAAAAAAAAAAAAAAAAAAAAJN5xhsPUqfLFWSbzjDYepU+WKsuvKO5MdIAhQAAAAAAAAAAAAAAAAAAAAAAAAAAAAAAAAAAAAAAAAAAAAAAAAAAAAAAAAAAAAAAAAAAAAk2fGG/9Sn8sFZJs+MN/wCpT+WC6cp7kz0KwCFAAAAAAAAAAAAAAAAAAAAAAAAAAAAAAAAAAAAAAAAAAAAAAAAAAAAAAAAAAAAAAAAAAAAAAJOXODXPSp+6Csk5c4Nc9Kn7oKy7TelNOQAhQAAAAAAAAAAAAAAAAAAAAAAAAAAAAAAAAAAAAAAAAAAAAAAAAAAAAAAAAAAAAAAAAAAACTjfCcN6VL3wVknG+E4b0qXvgrLq3YTGcgCFAAAAAAAAAAAAAAAAAAAAAAAACTi35rhfrz/pVknFvzXC/Xn/AErs977+iaslYBCgAAAHntInm/zN7GvfoTucDo/pE83+ZvY179Cdzgbi92H7blH1U+ksa3zgAbRdAAAAAAAAAAAAAAAAAAAAAAAAAAAAAAAAAAAAAAAAAAAAAAAAAAAAAAA6S5H4l4B7LtfpSubTpLkfiXgHsu1+lK1b7z/0OTd9XpDvsM5WwGnmSAAAAk0uM1bosO+VWSaXGat0WHfKrLr6O5NIAhQAAAAAAAAAAAAAAAAAAAAAAAAAAAAAAAAAAAAAAAAAAAAAAAAAAAAAAAAAAAAAAAAAAAAk4JwnEulTd8VZJwThOJdKm74rp3ZTOcKwCFAAAAAAAAAAAAAAAAAAAAAAAAAAAAAAAAAAAAAAAAAAAAAAAAAAAAAAAAAAAAAAAAAAAACTmPg1t0qTuirJOY+DW3SpO6K7PehNWSsAhQAAAAAAAAAAAAAAAAAAAAAAAAAAAAAAAAAAAAAAAAAAAAAAAAAAAAAAAAAAAAAAAAAAAAACTecYbD1KnyxVkm84w2HqVPlirLryjuTHSAIUAAAAAAAAAAAAAAAAAAAAAAAAAAAAAAAAAAAAAAAAAAAAAAAAAAAAAAAAAAAAAAAAAAAAJNnxhv8A1KfywVkmz4w3/qU/lgunKe5M9CsAhQAAAAAAAAAAAAAAAAAAAAAAAAAAAAAAAAAAAAAAAAAAAAAAAAAAAAAAAAAAAAAAAAAAAAACTlzg1z0qfugrJOXODXPSp+6Csu03pTTkAIUAAAAAAAAAAAAAAAAAAAAAAAAAAAAAAAAAAAAAAAAAAAAAAAAAAAAAAAAAAAAAAAAAAAAk43wnDelS98FZJxvhOG9Kl74Ky6t2ExnIAhQAAAAAAAAAAAAAAAAAAAAAAAAk4t+a4X68/wClWScV/NcL9ef9K7Pe+/omrJWAQoAAAB57SJ5v8zexr36E7nA6P6RPN/mb2Ne/Qnc4G4vdh+25R9VPpLGt84AG0XQAAAAAAAAAAAAAAAAAAAAAAAAAAAAAAAAAAAAAAAAAAAAAAAAAAAAAAOkuR+JeAey7X6Urm06S5H4l4B7LtfpStW+8/wDQ5N31ekO+wzlbAaeZIAAACTS4zVuiw75VZJpcZa3RYd8FZdfR3JpAEKAAAAAAAAAAAAAAAAAAAAAAAAAAAAAAAAAAAAAAAAAAAAAAAAAAAAAAAAAAAAAAAAAAAAEnBOE4l0qbvirJOCcIxLpU3fFdO7KZzhWAQoAAAAAAAAAAAAAAAAAAAAAAAAAAAAAAAAAAAAAAAAAAAAAAAAAAAAAAAAAAAAAAAAAAAAScx8GtulSd0VZJzFwe26VJ3RXZ70JqyVgEKAAAAAAAAAAAAAAAAAAAAAAAAAAAAAAAAAAAAAAAAAAAAAAAAAAAAAAAAAAAAAAAAAAAAAASbzjDYepU+WKsk3nGDD/UqfLFWXXlHcmOkAQoAAAAAAAAAAAAAAAAAAAAAAAAAAAAAAAAAAAAAAAAAAAAAAAAAAAAAAAAAAAAAAAAAAAASbPjDf8AqU/lgrJNnxgxD1KfywXTlPcmehWAQoAAAAAAAAAAAAAAAAAAAAAAAAAAAAAAAAAAAAAAAAAAAAAAAAAAAAAAAAAAAAAAAAAAAAABJy5wa56VP3QVknLvB7npU/dBWXab0ppyAEKAAAAAAAAAAAAAAAAAAAAAAAAAAAAAAAAAAAAAAAAAAAAAAAAAAAAAAAAAAAAAAAAAAAAScb4ThvSpe+Csk43wjDelS98FZdW7CYzkAQoAAAAAAAAAAAAAAAAAAAAAAAAScV/NcL9ef9Ksk4t+a4X68/6V2e99/RNWSsAhQAAADz2kTzf5m9jXv0J3OB0f0ieb/M3sa9+hO5wNxe7D9tyj6qfSWNb5wANougAAAAAAAAAAAAAAAAAAAAAAAAAAAAAAAAAAAAAAAAAAAAAAAAAAAAAAdJcj8S8A9l2v0pXNp0lyPxLwD2Xa/Slat95/6HJu+r0h32GcrYDTzJAAAASaXGWt0WHfBWSaXGat0WHfKrLr6O5NIAhQAAAAAAAAAAAAAAAAAAAAAAAAAAAAAAAAAAAAAAAAAAAAAAAAAAAAAAAAAAAAAAAAAAAAk4JwjEulTd8VZJwThOJdKm74rp3ZTOcKwCFAAAAAAAAAAAAAAAAAAAAAAAAAAAAAAAAAAAAAAAAAAAAAAAAAAAAAAAAAAAAAAAAAAAACTmLg9t0qTuirJOY+DW3SpO6K7PehNWSsAhQAAAAAAAAAAAAAAAAAAAAAAAAAAAAAAAAAAAAAAAAAAAAAAAAAAAAAAAAAAAAAAAAAAAAACTecYLD1KnyxVkm84w2HqVPlirLryjuTHSAIUAAAAAAAAAAAAAAAAAAAAAAAAAAAAAAAAAAAAAAAAAAAAAAAAAAAAAAAAAAAAAAAAAAAAJNnxgxD1KfywVkmz4w3/qU/lgunKe5M9CsAhQAAAAAAAAAAAAAAAAAAAAAAAAAAAAAAAAAAAAAAAAAAAAAAAAAAAAAAAAAAAAAAAAAAAAACTl3g9z0qfugrJOXODXPSp+6Csu03pTTkAIUAAAAAAAAAAAAAAAAAAAAAAAAAAAAAAAAAAAAAAAAAAAAAAAAAAAAAAAAAAAAAAAAAAAAk43wjDelS98FZJxvhOG9Kl74Ky6t2ExnIAhQAAAAAAAAAAAAAAAAAAAAAAAAk4t+a4X68/wClWScW/NcL9ef9K7Pe+/omrJWAQoAAAB57SJ5v8zexr36E7nA6P6RPN/mb2Ne/Qnc4G4vdh+25R9VPpLGt84AG0XQAAAAAAAAAAAAAAAAAAAAAAAAAAAAAAAAAAAAAAAAAAAAAAAAAAAAAAOkuR+JeAey7X6Urm06S5H4l4B7LtfpStW+8/wDQ5N31ekO+wzlbAaeZIAAACTS4zVuiw75VZJpcZq3RYd8qsuvo7k0gCFAAAAAAAAAAAAAAAAAAAAAAAAAAAAAAAAAAAAAAAAAAAAAAAAAAAAAAAAAAAAAAAAAAAACTgnCcS6VN3xVknBOE4l0qbviundlM5wrAIUAAAAAAAAAAAAAAAAAAAAAAAAAAAAAAAAAAAAAAAAAAAAAAAAAAAAAAAAAAAAAAAAAAAAJOY+DW3SpO6Ksk5j4NbdKk7ors96E1ZKwCFAAAAAAAAAAAAAAAAAAAAAAAAAAAAAAAAAAAAAAAAAAAAAAAAAAAAAAAAAAAAAAAAAAAAAAJN5xhsPUqfLFWSbzjDYepU+WKsuvKO5MdIAhQAAAAAAAAAAAAAAAAAAAAAAAAAAAAAAAAAAAAAAAAAAAAAAAAAAAAAAAAAAAAAAAAAAAAk2fGG/8AUp/LBWSbPjDf+pT+WC6cp7kz0KwCFAAAAAAAAAAAAAAAAAAAAAAAAAAAAAAAAAAAAAAAAAAAAAAAAAAAAAAAAAAAAAAAAAAAAAAJOXODXPSp+6Csk5c4Nc9Kn7oKy7TelNOQAhQAAAAAAAAAAAAAAAAAAAAAAAAAAAAAAAAAAAAAAAAAAAAAAAAAAAAAAAAAAAAAAAAAAACTjfCcN6VL3wVknG+E4b0qXvgrLq3YTGcgCFAAAAAAAAAAAAAAAAAAAAAAAACTiv5rhfrz/pVknFfzXC/Xn/Suz3vv6JqyVgEKAAAAee0ieb/M3sa9+hO5wOj+kTzf5m9jXv0J3OBuL3YftuUfVT6SxrfOABtF0AAAAAAAAAAAAAAAAAAAAAAAAAAAAAAAAAAAAAAAAAAAAAAAAAAAAAADpLkfiXgHsu1+lK5tOkuR+JeAey7X6UrVvvP/AEOTd9XpDvsM5WwGnmSAAAAk0uMtbosO+Csk0uM1bosO+VWXX0dyaQBCgAAAAAAAAAAAAAAAAAAAAAAAAAAAAAAAAAAAAAAAAAAAAAAAAAAAAAAAAAAAAAAAAAAABJwThGJdKm74qyTgnCMS6VN3xXTuymc4VgEKAAAAAAAAAAAAAAAAAAAAAAAAAAAAAAAAAAAAAAAAAAAAAAAAAAAAAAAAAAAAAAAAAAAAEnMXB7XpUndFWScxcHtulSd0V2e9CaslYBCgAAAAAAAAAAAAAAAAAAAAAAAAAAAAAAAAAAAAAAAAAAAAAAAAAAAAAAAAAAAAAAAAAAAAAEm84wYf6lT5YqyTecYLD1KnyxVl15R3JjpAEKAAAAAAAAAAAAAAAAAAAAAAAAAAAAAAAAAAAAAAAAAAAAAAAAAAAAAAAAAAAAAAAAAAAAEmz4wYh6lP5YKyTZ8YL/1KfywXTlPcmehWAQoAAAAAAAAAAAAAAAAAAAAAAAAAAAAAAAAAAAAAAAAAAAAAAAAAAAAAAAAAAAAAAAAAAAAABJy7we66VP3QVknLvB7npU/dBWXab0ppyAEKAAAAAAAAAAAAAAAAAAAAAAAAAAAAAAAAAAAAAAAAAAAAAAAAAAAAAAAAAAAAAAAAAAAAScb4RhvSpe+Csk43wjDelS98FZdW7CYzkAQoAAAAAAAAAAAAAAAAAAAAAAAAScW/NcL9ef8ASrJOLfmuF+vP+ldnvff0TVkrAIUAAAA89pE83+ZvY179CdzgdH9Inm/zN7GvfoTucDcXuw/bco+qn0ljW+cADaLoAAAAAAAAAAAAAAAAAAAAAAAAAAAAAAAAAAAAAAAAAAAAAAAAAAAAAAHSXI/EvAPZdr9KVzadJcj8S8A9l2v0pWrfef8Aocm76vSHfYZytgNPMkAAABJpcZq3RYd8qsk0uM1bosO+VWXX0dyaQBCgAAAAAAAAAAAAAAAAAAAAAAAAAAAAAAAAAAAAAAAAAAAAAAAAAAAAAAAAAAAAAAAAAAABJwThOJdKm74qyTgnCcS6VN3xXTuymc4VgEKAAAAAAAAAAAAAAAAAAAAAAAAAAAAAAAAAAAAAAAAAAAAAAAAAAAAAAAAAAAAAAAAAAAAEnMfBrbpUndFWScx8GtulSd0V2e9CaslYBCgAAAAAAAAAAAAAAAAAAAAAAAAAAAAAAAAAAAAAAAAAAAAAAAAAAAAAAAAAAAAAAAAAAAAAEm84w2HqVPlirJN5xhsPUqfLFWXXlHcmOkAQoAAAAAAAAAAAAAAAAAAAAAAAAAAAAAAAAAAAAAAAAAAAAAAAAAAAAAAAAAAAAAAAAAAAASbPjDf+pT+WCsk2fGG/9Sn8sF05T3JnoVgEKAAAAAAAAAAAAAAAAAAAAAAAAAAAAAAAAAAAAAAAAAAAAAAAAAAAAAAAAAAAAAAAAAAAAAAScucGuelT90FZJy5wa56VP3QVl2m9KacgBCgAAAAAAAAAAAAAAAAAAAAAAAAAAAAAAAAAAAAAAAAAAAAAAAAAAAAAAAAAAAAAAAAAAAEnG+E4b0qXvgrJON8Jw3pUvfBWXVuwmM5AEKAAAAAAAAAAAAAAAAAAAAAAAAEnFfzXC/Xn/SrJOK/muF+vP+ldnvff0TVkrAIUAAAA89pE83+ZvY179CdzgdH9Inm/zN7GvfoTucDcXuw/bco+qn0ljW+cADaLoAAAAAAAAAAAAAAAAAAAAAAAAAAAAAAAAAAAAAAAAAAAAAAAAAAAAAAHSXI/EvAPZdr9KVzadJcj8S8A9l2v0pWrfef+hybvq9Id9hnK2A08yQAAAEmlxlrdFh3wVkmlxlrdFh3wVl19HcmkAQoAAAAAAAAAAAAAAAAAAAAAAAAAAAAAAAAAAAAAAAAAAAAAAAAAAAAAAAAAAAAAAAAAAAAScE4RiXSpu+Ksk4JwjEulTd8V07spnOFYBCgAAAAAAAAAAAAAAAAAAAAAAAAAAAAAAAAAAAAAAAAAAAAAAAAAAAAAAAAAAAAAAAAAAABJzFwe26VJ3RVknMXB7bpUndFdnvQmrJWAQoAAAAAAAAAAAAAAAAAAAAAAAAAAAAAAAAAAAAAAAAAAAAAAAAAAAAAAAAAAAAAAAAAAAAABJvOMFh6lT5YqyTecYMP9Sp8sVZdeUdyY6QBCgAAAAAAAAAAAAAAAAAAAAAAAAAAAAAAAAAAAAAAAAAAAAAAAAAAAAAAAAAAAAAAAAAAABJs+MGIepT+WCsk2fGDEPUp/LBdOU9yZ6FYBCgAAAAAAAAAAAAAAAAAAAAAAAAAAAAAAAAAAAAAAAAAAAAAAAAAAAAAAAAAAAAAAAAAAAAAEnLvB7npU/dBWScu8HuelT90FZdpvSmnIAQoAAAAAAAAAAAAAAAAAAAAAAAAAAAAAAAAAAAAAAAAAAAAAAAAAAAAAAAAAAAAAAAAAAABJxvhGG9Kl74KyTjfCMN6VL3wVl1bsJjOQBCgAAAAAAAAAAAAAAAAAAAAAAABJxb81wv15/wBKsk4t+a4X68/6V2e99/RNWSsAhQAAADz2kTzf5m9jXv0J3OB0f0ieb/M3sa9+hO5wNxe7D9tyj6qfSWNb5wANougAAAAAAAAAAAAAAAAAAAAAAAAAAAAAAAAAAAAAAAAAAAAAAAAAAAAAAdJcj8S8A9l2v0pXNp0lyPxLwD2Xa/Slat95/wChybvq9Id9hnK2A08yQAAAEmlxmrdFh3yqyTS4zVuiw75VZdfR3JpAEKAAAAAAAAAAAAAAAAAAAAAAAAAAAAAAAAAAAAAAAAAAAAAAAAAAAAAAAAAAAAAAAA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1KfywXTlPcmehWAQoAAAAAAAAAAAAAAAAAAAAAAAAAAAAAAAAAAAAAAAAAAAAAAAAAAAAAAAAAAAAAAAAAAAAABJy5wa56VP3QVknLnBrnpU/dBWXab0ppyAEKAAAAAAAAAAAAAAAAAAAAAAAAAAAAAAAAAAAAAAAAAAAAAAAAAAAAAAAAAAAAAAAAAAAAScb4ThvSpe+Csk43wnDelS98FZdW7CYzkAQoAAAAAAAAAAAAAAAAAAAAAAAAScV/NcL9ef9Ksk4r+a4X68/6V2e99/RNWSsAhQAAADz2kTzf5m9jXv0J3OB0f0ieb/M3sa9+hO5wNxe7D9tyj6qfSWNb5wANougAAAAAAAAAAAAAAAAAAAAAAAAAAAAAAAAAAAAAAAAAAAAAAAAAAAAAAdJcj8S8A9l2v0pXNp0lyPxLwD2Xa/Slat95/6HJu+r0h32GcrYDTzJAAAASaXGWt0WHfBWSaXGWt0WHfBWXX0dyaQBCgAAAAAAAAAAAAAAAAAAAAAAAAAAAAAAAAAAAAAAAAAAAAAAAAAAAAAAAAAAAAAAAAAAABJwThGJdKm74qyTgnCMS6VN3xXTuymc4VgEKAAAAAAAAAAAAAAAAAAAAAAAAAAAAAAAAAAAAAAAAAAAAAAAAAAAAAAAAAAAAAAAAAAAAEnMXB7bpUndFWScxcHtelSd0V2e9CaslYBCgAAAAAAAAAAAAAAAAAAAAAAAAAAAAAAAAAAAAAAAAAAAAAAAAAAAAAAAAAAAAAAAAAAAAAEm84wWHqVPlirJN5xgw/1KnyxVl15R3JjpAEKAAAAAAAAAAAAAAAAAAAAAAAAAAAAAAAAAAAAAAAAAAAAAAAAAAAAAAAAAAAAAAAAAAAAEmz4wYh6lP5YKyTZ8YMQ9Sn8sF05T3JnoVgEKAAAAAAAAAAAAAAAAAAAAAAAAAAAAAAAAAAAAAAAAAAAAAAAAAAAAAAAAAAAAAAAAAAAAAAScu8HuelT90FZJy7we66VP3QVl2m9KacgBCgAAAAAAAAAAAAAAAAAAAAAAAAAAAAAAAAAAAAAAAAAAAAAAAAAAAAAAAAAAAAAAAAAAAEnG+EYb0qXvgrJON8Iw3pUvfBWXVuwmM5AEKAAAAAAAAAAAAAAAAAAAAAAAAEnFfzXC/Xn/AEqyTi35rhfrz/pXZ7339E1ZKwCFAAAAPPaRPN/mb2Ne/Qnc4HR/SJ5v8zexr36E7nA3F7sP23KPqp9JY1vnAA2i6AAAAAAAAAAAAAAAAAAAAAAAAAAAAAAAAAAAAAAAAAAAAAAAAAAAAAAB0lyPxLwD2Xa/Slc2nSXI/EvAPZdr9KVq33n/AKHJu+r0h32GcrYDTzJAAAASaXGWt0WHfBWSaXGat0WHfKrLr6O5NIAhQAAAAAAAAAAAAAAAAAAAAAAAAAAAAAAAAAAAAAAAAAAAAAAAAAAAAAAAAAAAAAAAAAAAAk4JwjEulTd8VZJwThOJdKm74rp3ZTOcKwCFAAAAAAAAAAAAAAAAAAAAAAAAAAAAAAAAAAAAAAAAAAAAAAAAAAAAAAAAAAAAAAAAAAAACTmLg9t0qTuirJOY+DW3SpO6K7PehNWSsAhQAAAAAAAAAAAAAAAAAAAAAAAAAAAAAAAAAAAAAAAAAAAAAAAAAAAAAAAAAAAAAAAAAAAAACTecYLD1KnyxVkm84w2HqVPlirLryjuTHSAIUAAAAAAAAAAAAAAAAAAAAAAAAAAAAAAAAAAAAAAAAAAAAAAAAAAAAAAAAAAAAAAAAAAAAJNnxgxD1KfywVkmz4w3/qU/lgunKe5M9CsAhQAAAAAAAAAAAAAAAAAAAAAAAAAAAAAAAAAAAAAAAAAAAAAAAAAAAAAAAAAAAAAAAAAAAAACTl3g9z0qfugrJOXODXPSp+6Csu03pTTkAIUAAAAAAAAAAAAAAAAAAAAAAAAAAAAAAAAAAAAAAAAAAAAAAAAAAAAAAAAAAAAAAAAAAAAk43wjDelS98FZJxvhOG9Kl74Ky6t2ExnIAhQAAAAAAAAAAAAAAAAAAAAAAAAk4r+a4X68/6VZJxX81wv15/0rs977+iaslYBCgAAAHntInm/zN7GvfoTucDo/pE83+ZvY179Cdzgbi92H7blH1U+ksa3zgAbRdAAAAAAAAAAAAAAAAAAAAAAAAAAAAAAAAAAAAAAAAAAAAAAAAAAAAAAA6S5H4l4B7LtfpSubTpLkfiXgHsu1+lK1b7z/wBDk3fV6Q77DOVsBp5kgAAAJNLjNW6LDvlVkmlxlrdFh3wVl19HcmkAQoAAAAAAAAAAAAAAAAAAAAAAAAAAAAAAAAAAAAAAAAAAAAAAAAAAAAAAAAAAAAAAAAAAAAScE4RiXSpu+Ksk4JwjEulTd8V07spnOFYBCgAAAAAAAAAAAAAAAAAAAAAAAAAAAAAAAAAAAAAAAAAAAAAAAAAAAAAAAAAAAAAAAAAAABJzFwe26VJ3RVknMXB7XpUndFdnvQmrJWAQoAAAAAAAAAAAAAAAAAAAAAAAAAAAAAAAAAAAAAAAAAAAAAAAAAAAAAAAAAAAAAAAAAAAAABJvOMFh6lT5YqyTecYMP8AUqfLFWXXlHcmOkAQoAAAAAAAAAAAAAAAAAAAAAAAAAAAAAAAAAAAAAAAAAAAAAAAAAAAAAAAAAAAAAAAAAAAASbPjBf+pT+WCsk2fGDEPUp/LBdOU9yZ6FYBCgAAAAAAAAAAAAAAAAAAAAAAAAAAAAAAAAAAAAAAAAAAAAAAAAAAAAAAAAAAAAAAAAAAAAAEnLvB7npU/dBWScu8HuulT90FZdpvSmnIAQoAAAAAAAAAAAAAAAAAAAAAAAAAAAAAAAAAAAAAAAAAAAAAAAAAAAAAAAAAAAAAAAAAAABJxvhGG9Kl74KyTjfCMN6VL3wVl1bsJjOQBCgAAAAAAAAAAAAAAAAAAAAAAABJxX81wv15/wBKsk4t+a4X68/6V2e99/RNWSsAhQAAADz2kTzf5m9jXv0J3OB0f0ieb/M3sa9+hO5wNxe7D9tyj6qfSWNb5wANougAAAAAAAAAAAAAAAAAAAAAAAAAAAAAAAAAAAAAAAAAAAAAAAAAAAAAAdJcj8S8A9l2v0pXNp0lyPxLwD2Xa/Slat95/wChybvq9Id9hnK2A08yQAAAEmlxlrdFh3wVkmlxmrdFh3yqy6+juTSAIUAAAAAAAAAAAAAAAAAAAAAAAAAAAAAAAAAAAAAAAAAAAAAAAAAAAAAAAAAAAAAAAAAAAAJOCcIxLpU3fFWScE4TiXSpu+K6d2UznCsAhQAAAAAAAAAAAAAAAAAAAAAAAAAAAAAAAAAAAAAAAAAAAAAAAAAAAAAAAAAAAAAAAAAAAAk5i4PbdKk7oqyTmPg1t0qTuiuz3oTVkrAIUAAAAAAAAAAAAAAAAAAAAAAAAAAAAAAAAAAAAAAAAAAAAAAAAAAAAAAAAAAAAAAAAAAAAAAk3nGDD/UqfLFWSbzjDYepU+WKsuvKO5MdIAhQAAAAAAAAAAAAAAAAAAAAAAAAAAAAAAAAAAAAAAAAAAAAAAAAAAAAAAAAAAAAAAAAAAAAk2fGDEPUp/LBWSbPjDf+pT+WC6cp7kz0KwCFAAAAAAAAAAAAAAAAAAAAAAAAAAAAAAAAAAAAAAAAAAAAAAAAAAAAAAAAAAAAAAAAAAAAAAJOXeD3PSp+6Csk5c4Nc9Kn7oKy7TelNOQAhQAAAAAAAAAAAAAAAAAAAAAAAAAAAAAAAAAAAAAAAAAAAAAAAAAAAAAAAAAAAAAAAAAAACTjfCMN6VL3wVknG+E4b0qXvgrLq3YTGcgCFAAAAAAAAAAAAAAAAAADwed9OmibRziMuEZvzrZ2d9HZ21rSp1LmtS/dlmhuklGWeNPZlnljLt4Q20I7MNnYi94j4fhGV8k4did3Z29nhNnWubrGMRuJ54SSzVqk0alavVqTR/8AXZjNHYlllhCGxLLCEOYu6QyrnDK+eMIp49lHHbPFbGpsQ3W2qQm2k0ZZZtpPL/GnPCWaWMZJoQmhsw2YQfjnXPWUtHeBzZkzpjdHDMPlqSUYVaks0809SaP4SSSSQjPPN+EY7EsIxhCWaMfwhGMMBeT/AIRh0PKI0iY9ozt9ro8jbS2klWznmlw+piMNwmmlpSxjsT7WaNzGWMkIySS1IbWMJKkm2+zJP/34fKfzdmDGv+3YFo32uG4RY3v4fseIRnhJNXp05dmSb9+3uZtvPHbfjRjsQjJLudTTES4vZTyRp00TaRsRmwjKGdbO8vobG1tatOpbVqv7s00dzkrSyRqbEsk0ZtpCO1hDZjsbMHvGAvK9ylZyZJttL2Exo2OZ8lXtndWd9ChCepPTjcSyy0ptmO1jLLUqSVYbaWaEIyzQhCEKk0WZcm5g1tyhgeav2T9k/tnDbbENw3TdNy3alLU2m22IbbY22xs7ENnY/hBxMRdfAsJOLfmuF+vP+lWScV/NcL9ef9Lmz3vv6OKslYBCgAAAHntInm/zN7GvfoTucDo/pE83+ZvY179Cdzgbi92H7blH1U+ksa3zgAbRdAAAAAAAAAAAAAAAAAAAAAAAAAAAAAAAAAAAAAAAAAAAAAAAAAAAAAAA6S5H4l4B7LtfpSubTpLkfiXgHsu1+lK1b7z/ANDk3fV6Q77DOVsBp5kgAAAJNLjNW6LDvlVkmlxlrdFh3wVl19HcmkAQoAAAAAAAAAAAAAAAAAAAAAAAAAAAAAAAAAAAAAAAAAAAAAAAAAAAAAAAAAAAAAAAAAAAAScE4TiXSpu+Ksk4JwjEulTd8V07spnOFYBCgAAAAAAAAAAAAAAAAAAAAAAAAAAAAAAAAAAAAAAAAAAAAAAAAAAAAAAAAAAAAAAAAAAABJzHwa26VJ3RVknMXB7bpUndFdnvQmrJWAQoAAAAAAAAAAAAAAAAAAAAAAAAAAAAAAAAAAAAAAAAAAAAAAAAAAAAAAAAAAAAAAAAAAAAABJvOMNh6lT5YqyTecYMP9Sp8sVZdeUdyY6QBCgAAAAAAAAAAAAAAAAAAAAAAAAAAAAAAAAAAAAAAAAAAAAAAAAAAAAAAAAAAAAAAAAAAABJs+MN/wCpT+WCsk2fGDEPUp/LBdOU9yZ6FYBCgAAAAAAAAAAAAAAAAAAAAAAAAAAAAAAAAAAAAAAAAAAAAAAAAAAAAAAAAAAAAAAAAAAAAAEnLnBrnpU/dBWScu8HuelT90FZdpvSmnIAQoAAAAAAAAAAAAAAAAAAAAAAAAAAAAAAAAAAAAAAAAAAAAAAAAAAAAAAAAAAAAAAAAAAABJxvhOG9Kl74KyTjfCMN6VL3wVl1bsJjOQBCgAAAAAAAAAAAAAAAAABjfN3k7aHM95hu81Zqyf+3Ypfbnu9f+0Lqlt9pJLTl/dp1ZZYbEsksPwhD+H/ABZIYf1a8pbKn/wjKOdsn5nwuT8be6zVb3NPEKMkP3ZaM89t+7X2JZZYxrTQhPPNNPGMIQ2HMdkuJeWyTiWOaFtO2FaA6OYcSzHljMGEwvsOmxWtCe5wmalSrQ3OSpCGxPSjC1jCEm1lhLtpdrsRln3T8fJs/wDhum7TdhGI/wDZb65xuW8o2tf9ytUt43F1NCrLJH8YybWtRjtoQ2NirJHZ/ehs+70aaGcRwLMM+kjSdmjW7O9e2p21O9moS0rfDaMJNiejbU4QhCGzNGfZqQlkjNCaP7skZ6m3+PSToZzRf5/s9L+ijNFngeabW2ktLu1vKEf2LFqMJ5f3bianDb/7mzLGMYTxjudHaxpxkhPC74n4OLn4+V9eWdroAzHQubujRqXdSxo28lSpCWatUhd0p4ySQj/vTbSSebYh+OxLNH+EIshaNcIxHL+jnKuA4vb7hfYbgljaXVLbyzbnWp0JJZ5dtLGMI7E0Iw2YRjD/AIRY3paI9I2kfNFhi/lAYplu8wXAtrXw/L2Awr/sVzd7M3+3uoV4bM+1ljCEJNmMsdmMP3YRqS1c2Jn4Rc57RFx2vTtb7DrirGMJJJqkY7ENnkrSTi35rhfrz/pc2e84qyNZsK5dTsGs2Fcup2FYL6NPPgXTqk6zYVy6nYNZsK5dTsKwX0aefAunVJ1mwrl1OwazYVy6nYVgvo08+BdOrxef8x4bVyHmSlJNU20+EXksP3P8Y0Z3PN0f0ieb/M3sa9+hO5wNw+7K7/G5Rd/Kn0l0W198XgDZ7oAAAAAAAAAAAAAAAAAAAAAAAAAAAAAAAAAAAAAAAAAAAAAAAAAAAAAAHRHJeY8Mp5OwKnNNU2ZcMtZY/uf4wpSudzpLkfiXgHsu1+lK1d7zpjYcnv1q9Id9jffNz9dZsK5dTsGs2Fcup2FYagvo08+DvunVJ1mwrl1OwazYVy6nYVgvo08+BdOqTrNhXLqdg1mwrl1OwrBfRp58C6dXmpMbsZcaqX0Zp9ymobnD938dnZh4Pv1mwrl1OwUuM1bosO+VWVVNPw+DiIlJ1mwrl1OwazYVy6nYVhN9Gnnwc3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HwYZjdja1ryerNPsV681STYl2fwjF6VJwThOJdKm74qiabp+DiYm+DWbCuXU7BrNhXLqdhWE30aefBz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fBi+N2N7RoSUJp4xp15akdmXY/CEI+L0qTmPg1t0qTuiqiacUfBxVE3Gs2Fcup2DWbCuXU7CsJvo08+Dm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rzVxjdjUxa0vJZp9zoyzwm/d/H8YR2H36zYVy6nYLzjDYepU+WKsqqabo+DiIn4pOs2Fcup2DWbCuXU7CsJvo08+Dm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+C3xuxp4td3k00+51pZIS/u/j+EIbL0qTZ8Yb/1KfywVTNN0/BxMT8DWbCuXU7BrNhXLqdhWE30aefBz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5rCMbsbKjXkrzTwjUrzVIbEuz+EYQ8H36zYVy6nYMucGuelT90FZVc04pvhxTE3JOs2Fcup2DWbCuXU7CsJvo08+Dm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J1mwrl1OwazYVy6nYVgvo08+BdOqTrNhXLqdg1mwrl1OwrBfRp58C6dUnWbCuXU7BrNhXLqdhWC+jTz4F06pOs2Fcup2DWbCuXU7CsF9GnnwLp1SdZsK5dTsGs2Fcup2FYL6NPPgXTqk6zYVy6nYNZsK5dTsKwX0aefAunV529xazxG7sJLaaaMZLmSMdmXY/xg9Ek43wnDelS98FZzXdhi4pzm8AdagAAAAAAAAAAAAAAAAAAAAAAABJxb81wv15/0qyTi35rhfrz/pXZ7339E1ZKwCFAAAAPPaRPN/mb2Ne/Qnc4HR/SJ5v8zexr36E7nA3F7sP23KPqp9JY1vnAA2i6AAAAAAAAAAAAAAAAAAAAAAAAAAAAAAAAAAAAAAAAAAAAAAAAAAAAAAB0lyPxLwD2Xa/Slc2nSXI/EvAPZdr9KVq33n/ocm76vSHfYZytgNPMkAAABJpcZq3RYd8qsk0uM1bosO+VWXX0dyaQBCgAAAAAAAAAAAAAAAAAAAAAAAAAAAAAAAAAAAAAAAAAAAAAAAAAAAAAAAAAAAAAAAAAAABJwThOJdKm74qyTgnCcS6VN3xXTuymc4VgEKAAAAAAAAAAAAAAAAAAAAAAAAAAAAAAAAAAAAAAAAAAAAAAAAAAAAAAAAAAAAAAAAAAAAEnMfBrbpUndFWScx8GtulSd0V2e9CaslYBCgAAAAAAAAAAAAAAAAAAAAAAAAAAAAAAAAAAAAAAAAAAAAAAAAAAAAAAAAAAAAAAAAAAAAAEm84w2HqVPlirJN5xhsPUqfLFWXXlHcmOkAQoAAAAAAAAAAAAAAAAAAAAAAAAAAAAAAAAAAAAAAAAAAAAAAAAAAAAAAAAAAAAAAAAAAAASbPjDf8AqU/lgrJNnxhv/Up/LBdOU9yZ6FYBCgAAAAAAAAAAAAAAAAAAAAAAAAAAAAAAAAAAAAAAAAAAAAAAAAAAAAAAAAAAAAAAAAAAAAAEnLnBrnpU/dBWScucGuelT90FZdpvSmnIAQoAAAAAAAAAAAAAAAAAAAAAAAAAAAAAAAAAAAAAAAAAAAAAAAAAAAAAAAAAAAAAAAAAAABJxvhOG9Kl74KyTjfCcN6VL3wVl1bsJjOQBCgAAAAAAAAAAAAAAAAAAAAAAABJxb81wv15/wBKsk4t+a4X68/6V2e99/RNWSsAhQAAADz2kTzf5m9jXv0J3OB0f0ieb/M3sa9+hO5wNxe7D9tyj6qfSWNb5wANougAAAAAAAAAAAAAAAAAAAAAAAAAAAAAAAAAAAAAAAAAAAAAAAAAAAAAAdJcj8S8A9l2v0pXNp0lyPxLwD2Xa/Slat95/wChybvq9Id9hnK2A08yQAAAEmlxmrdFh3yqyTS4zVuiw75VZdfR3JpAEKAAAAAAAAAAAAAAAAAAAAAAAAAAAAAAAAAAAAAAAAAAAAAAAAAAAAAAAAAAAAAAAA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1KfywXTlPcmehWAQoAAAAAAAAAAAAAAAAAAAAAAAAAAAAAAAAAAAAAAAAAAAAAAAAAAAAAAAAAAAAAAAAAAAAABJy5wa56VP3QVknLnBrnpU/dBWXab0ppyAEKAAAAAAAAAAAAAAAAAAAAAAAAAAAAAAAAAAAAAAAAAAAAAAAAAAAAAAAAAAAAAAAAAAAAScb4ThvSpe+Csk43wnDelS98FZdW7CYzkAQoAAAAAAAAAAAAAAAAAAAAAAAAScW/NcL9ef9Ksk4t+a4X68/6V2e99/RNWSsAhQAAADz2kTzf5m9jXv0J3OB0f0ieb/M3sa9+hO5wNxe7D9tyj6qfSWNb5wANougAAAAAAAAAAAAAAAAAAAAAAAAAAAAAAAAAAAAAAAAAAAAAAAAAAAAAAdJcj8S8A9l2v0pXNp0lyPxLwD2Xa/Slat95/6HJu+r0h32GcrYDTzJAAAASaXGat0WHfKrJNLjNW6LDvlVl19HcmkAQoAAAAAAAAAAAAAAAAAAAAAAAAAAAAAAAAAAAAAAAAAAAAAAAAAAAAAAAAAAAAAAAA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qU/lgrJNnxhv8A1KfywXTlPcmehWAQoAAAAAAAAAAAAAAAAAAAAAAAAAAAAAAAAAAAAAAAAAAAAAAAAAAAAAAAAAAAAAAAAAAAAABJy5wa56VP3QVknLnBrnpU/dBWXab0ppyAEKAAAAAAAAAAAAAAAAAAAAAAAAAAAAAAAAAAAAAAAAAAAAAAAAAAAAAAAAAAAAAAAAAAAAScb4ThvSpe+Csk43wnDelS98FZdW7CYzkAQoAAAAAAAAAAAAAAAAAAAAAAAAScW/NcL9ef9Ksk4t+a4X68/wCldnvff0TVkrAIUAAAA89pE83+ZvY179CdzgdH9Inm/wAzexr36E7nA3F7sP23KPqp9JY1vnAA2i6AAAAAAAAAAAAAAAAAAAAAAAAAAAAAAAAAAAAAAAAAAAAAAAAAAAAAAB0lyPxLwD2Xa/Slc2nSXI/EvAPZdr9KVq33n/ocm76vSHfYZytgNPMkAAABJpcZq3RYd8qsk0uM1bosO+VWXX0dyaQBCgAAAAAAAAAAAAAAAAAAAAAAAAAAAAAAAAAAAAAAAAAAAAAAAAAAAAAAAAAAAAAAAAAAABJwThOJdKm74qyTgnCcS6VN3xXTuymc4VgEKAAAAAAAAAAAAAAAAAAAAAAAAAAAAAAAAAAAAAAAAAAAAAAAAAAAAAAAAAAAAAAAAAAAAEnMfBrbpUndFWScx8GtulSd0V2e9CaslYBCgAAAAAAAAAAAAAAAAAAAAAAAAAAAAAAAAAAAAAAAAAAAAAAAAAAAAAAAAAAAAAAAAAAAAAEm84w2HqVPlirJN5xhsPUqfLFWXXlHcmOkAQoAAAAAAAAAAAAAAAAAAAAAAAAAAAAAAAAAAAAAAAAAAAAAAAAAAAAAAAAAAAAAAAAAAAASbPjDf+pT+WCsk2fGG/8AUp/LBdOU9yZ6FYBCgAAAAAAAAAAAAAAAAAAAAAAAAAAAAAAAAAAAAAAAAAAAAAAAAAAAAAAAAAAAAAAAAAAAAAEnLnBrnpU/dBWScucGuelT90FZdpvSmnIAQoAAAAAAAAAAAAAAAAAAAAAAAAAAAAAAAAAAAAAAAAAAAAAAAAAAAAAAAAAAAAAAAAAAABJxvhOG9Kl74KyTjfCcN6VL3wVl1bsJjOQBCgAAAAAAAAAAAAAAAAAAAAAAABJxb81wv15/0qyTi35rhfrz/pXZ7339E1ZKwCFAAAAPPaRPN/mb2Ne/Qnc4HR/SJ5v8zexr36E7nA3F7sP23KPqp9JY1vnAA2i6AAAAAAAAAAAAAAAAAAAAAAAAAAAAAAAAAAAAAAAAAAAAAAAAAAAAAAB0lyPxLwD2Xa/Slc2nSXI/EvAPZdr9KVq33n/ocm76vSHfYZytgNPMkAAABJpcZq3RYd8qsk0uM1bosO+VWXX0dyaQBCgAAAAAAAAAAAAAAAAAAAAAAAAAAAAAAAAAAAAAAAAAAAAAAAAAAAAAAAAAAAAAAAAAAABJwThOJdKm74qyTgnCcS6VN3xXTuymc4VgEKAAAAAAAAAAAAAAAAAAAAAAAAAAAAAAAAAAAAAAAAAAAAAAAAAAAAAAAAAAAAAAAAAAAAEnMfBrbpUndFWScx8GtulSd0V2e9CaslYBCgAAAAAAAAAAAAAAAAAAAAAAAAAAAAAAAAAAAAAAAAAAAAAAAAAAAAAAAAAAAAAAAAAAAAAEm84w2HqVPlirJN5xhsPUqfLFWXXlHcmOkAQoAAAAAAAAAAAAAAAAAAAAAAAAAAAAAAAAAAAAAAAAAAAAAAAAAAAAAAAAAAAAAAAAAAAASbPjDf8AqU/lgrJNnxhv/Up/LBdOU9yZ6FYBCgAAAAAAAAAAAAAAAAAAAAAAAAAAAAAAAAAAAAAAAAAAAAAAAAAAAAAAAAAAAAAAAAAAAAAEnLnBrnpU/dBWScucGuelT90FZdpvSmnIAQoAAAAAAAAAAAAAAAAAAAAAAAAAAAAAAAAAAAAAAAAAAAAAAAAAAAAAAAAAAAAAAAAAAABJxvhOG9Kl74KyTjfCcN6VL3wVl1bsJjOQBCgAAAAAAAAAAAAAAAAAAAAAAABJxb81wv15/wBKsk4t+a4X68/6V2e99/RNWSsAhQAAADz2kTzf5m9jXv0J3OB0f0ieb/M3sa9+hO5wNxe7D9tyj6qfSWNb5wANougAAAAAAAAAAAAAAAAAAAAAAAAAAAAAAAAAAAAAAAAAAAAAAAAAAAAAAdJcj8S8A9l2v0pXNp0lyPxLwD2Xa/Slat95/wChybvq9Id9hnK2A08yQAAAEmlxmrdFh3yqyTS4zVuiw75VZdfR3JpAEKAAAAAAAAAAAAAAAAAAAAAAAAAAAAAAAAAAAAAAAAAAAAAAAAAAAAAAAAAAAAAAAA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1KfywXTlPcmehWAQoAAAAAAAAAAAAAAAAAAAAAAAAAAAAAAAAAAAAAAAAAAAAAAAAAAAAAAAAAAAAAAAAAAAAABJy5wa56VP3QVknLnBrnpU/dBWXab0ppyAEKAAAAAAAAAAAAAAAAAAAAAAAAAAAAAAAAAAAAAAAAAAAAAAAAAAAAAAAAAAAAAAAAAAAAScb4ThvSpe+Csk43wnDelS98FZdW7CYzkAQoAAAAAAAAAAAAAAAAAAAAAAAAScW/NcL9ef9Ksk4t+a4X68/6V2e99/RNWSsAhQAAADz2kTzf5m9jXv0J3OB0f0ieb/M3sa9+hO5wNxe7D9tyj6qfSWNb5wANougAAAAAAAAAAAAAAAAAAAAAAAAAAAAAAAAAAAAAAAAAAAAAAAAAAAAAAdJcj8S8A9l2v0pXNp0lyPxLwD2Xa/Slat95/6HJu+r0h32GcrYDTzJAAAASaXGat0WHfKrJNLjNW6LDvlVl19HcmkAQoAAeM0raTcP0U5dt8x4lhlxfUri8ksoU6E0ss0JppJ59t+P4bH+zj1vZsEeWP5r8O9u0PoV37HsDklly/2nY8mt4vpqqunoTXN1MzCZv0MqehuLe+pm/Qyp6G4t76m1JG6PyD7D/wBc+Kr/AKxt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zfoZU9DcW99Takh+QfYf+ufFV/wBNtW2236GVPQ3FvfU1jJ/lVZezlmjDcrWWVcRoVsSuJaElWrWk2smz/GMdj8f4NMXu9BXneyr7Qk7osP2h+B/YvJ+SWttZ2c3001TH/wAqs4iZjpc02tUzEOgoDRbK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wBSn8sF05T3JnoVgEKAAAAAAAAAAAAAAAAAAAAAAAAAAAAAAAAAAAAAAAAAAAAAAAAAAAAAAAAAAAAAAAAAAAAAAScucGuelT90FZJy5wa56VP3QVl2m9KacgBCgAAAAAAAAAAAAAAAAAAAAAAAAAAAAAAAAAAAAAAAAAAAAAAAAAAAAAAAAAAAAAAAAAAAEnG+E4b0qXvgrJON8Jw3pUvfBWXVuwmM5AEKAAAAAAAAAAAAAAAAAAAAAAAAEnFvzXC/Xn/SrJOLfmuF+vP+ldnvff0TVkrAIUAAAA89pE83+ZvY179CdzgdH9Inm/zN7GvfoTucDcXuw/bco+qn0ljW+cADaLoAAAAAAAAAAAAAAAAAAAAAAAAAAAAAAAAAAAAAAAAAAAAAAAAAAAAAAHSXI/EvAPZdr9KVzadJcj8S8A9l2v0pWrfef+hybvq9Id9hnK2A08yQAAAEmlxmrdFh3yqyTS4zVuiw75VZdfR3JpAEKAAGCPLH81+He3aH0K7O7BHlj+a/DvbtD6Fd9D+E/nXJvqhFpuy02AekmEAAAAAAAAAAAAAAAAAAAAAAAAAAAAAAAAAAAAAAAAAAAAAAAAAAAAAAPd6CvO9lX2hJ3ReEe70Fed7KvtCTui/O9r/L7f6Kv6yqneh0FAeXWcAAAAJOCcJxLpU3fFWScE4TiXSpu+K6d2UznCsAhQAAAAAAAAAAAAAAAAAAAAAAAAAAAAAAAAAAAAAAAAAAAAAAAAAAAAAAAAAAAAAAAAAAAAk5j4NbdKk7oqyTmPg1t0qTuiuz3oTVkrAIUAAAAAAAAAAAAAAAAAAAAAAAAAAAAAAAAAAAAAAAAAAAAAAAAAAAAAAAAAAAAAAAAAAAAAAk3nGGw9Sp8sVZJvOMNh6lT5Yqy68o7kx0gCFAAAAAAAAAAAAAAAAAAAAAAAAAAAAAAAAAAAAAAAAAAAAAAAAAAAAAAAAAAAAAAAAAAAACTZ8Yb/1KfywVkmz4w3/qU/lgunKe5M9CsAhQAAAAAAAAAAAAAAAAAAAAAAAAAAAAAAAAAAAAAAAAAAAAAAAAAAAAAAAAAAAAAAAAAAAAACTlzg1z0qfugrJOXODXPSp+6Csu03pTTkAIUAAAAAAAAAAAAAAAAAAAAAAAAAAAAAAAAAAAAAAAAAAAAAAAAAAAAAAAAAAAAAAAAAAAAk43wnDelS98FZJxvhOG9Kl74Ky6t2ExnIAhQAAAAAAAAAAAAAAAAAAAAAAAAk4t+a4X68/6VZJxb81wv15/0rs977+iaslYBCgAAAHntInm/wAzexr36E7nA6P6RPN/mb2Ne/Qnc4G4vdh+25R9VPpLGt84AG0XQAAAAAAAAAAAAAAAAAAAAAAAAAAAAAAAAAAAAAAAAAAAAAAAAAAAAAAOkuR+JeAey7X6Urm06S5H4l4B7LtfpStW+8/9Dk3fV6Q77DOVsBp5kgAAAJNLjNW6LDvlVkmlxmrdFh3yqy6+juTSAIUAAMEeWP5r8O9u0PoV2d2CPLH81+He3aH0K76H8J/OuTfVCLTdlpsA9JMIAAAAAAAAAAAAAAAAAAAAAAAAAAAAAAAAAAAAAAAAAAAAAAAAAAAAAAe70Fed7KvtCTui8I93oK872VfaEndF+d7X+X2/0Vf1lVO9DoKA8us4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AKlP5YKyTZ8Yb/1KfywXTlPcmehWAQoAAAAAAAAAAAAAAAAAAAAAAAAAAAAAAAAAAAAAAAAAAAAAAAAAAAAAAAAAAAAAAAAAAAAABJy5wa56VP3QVknLnBrnpU/dBWXab0ppyAEKAAAAAAAAAAAAAAAAAAAAAAAAAAAAAAAAAAAAAAAAAAAAAAAAAAAAAAAAAAAAAAAAAAAAScb4ThvSpe+Csk43wnDelS98FZdW7CYzkAQoAAAAAAAAAAAAAAAAAAAAAAAAScW/NcL9ef8ASrJOLfmuF+vP+ldnvff0TVkrAIUAAAA89pE83+ZvY179CdzgdH9Inm/zN7GvfoTucDcXuw/bco+qn0ljW+cADaLoAAAAAAAAAAAAAAAAAAAAAAAAAAAAAAAAAAAAAAAAAAAAAAAAAAAAAAHSXI/EvAPZdr9KVzadJcj8S8A9l2v0pWrfef8Aocm76vSHfYZytgNPMkAAABJpcZq3RYd8qsk0uM1bosO+VWXX0dyaQBCgABgjyx/Nfh3t2h9CuzuwR5Y/mvw727Q+hXfQ/hP51yb6oRabstNgHpJhAAAAAAAAAAAAAAAAAAAAAAAAAAAAAAAAAAAAAAAAAAAAAAAAAAAAAAD3egrzvZV9oSd0XhHu9BXneyr7Qk7ovzva/wAvt/oq/rKqd6HQUB5dZwAAAAk4JwnEulTd8VZJwThOJdKm74rp3ZTOcKwCFAAAAAAAAAAAAAAAAAAAAAAAAAAAAAAAAAAAAAAAAAAAAAAAAAAAAAAAAAAAAAAAAAAAACTmPg1t0qTuirJOY+DW3SpO6K7PehNWSsAhQAAAAAAAAAAAAAAAAAAAAAAAAAAAAAAAAAAAAAAAAAAAAAAAAAAAAAAAAAAAAAAAAAAAAACTecYbD1KnyxVkm84w2HqVPlirLryjuTHSAIUAAAAAAAAAAAAAAAAAAAAAAAAAAAAAAAAAAAAAAAAAAAAAAAAAAAAAAAAAAAAAAAAAAAAJNnxhv/Up/LBWSbPjDf8AqU/lgunKe5M9CsAhQAAAAAAAAAAAAAAAAAAAAAAAAAAAAAAAAAAAAAAAAAAAAAAAAAAAAAAAAAAAAAAAAAAAAACTlzg1z0qfugrJOXODXPSp+6Csu03pTTkAIUAAAAAAAAAAAAAAAAAAAAAAAAAAAAAAAAAAAAAAAAAAAAAAAAAAAAAAAAAAAAAAAAAAAAk43wnDelS98FZJxvhOG9Kl74Ky6t2ExnIAhQAAAAAAAAAAAAAAAAAAAAAAAAk4t+a4X68/6VZJxb81wv15/wBK7Pe+/omrJWAQoAAAB57SJ5v8zexr36E7nA6P6RPN/mb2Ne/Qnc4G4vdh+25R9VPpLGt84AG0XQAAAAAAAAAAAAAAAAAAAAAAAAAAAAAAAAAAAAAAAAAAAAAAAAAAAAAAOkuR+JeAey7X6Urm06S5H4l4B7LtfpStW+8/9Dk3fV6Q77DOVsBp5kgAAAJNLjNW6LDvlVkmlxmrdFh3yqy6+juTSAIUAAMEeWP5r8O9u0PoV2d2CPLH81+He3aH0K76H8J/OuTfVCLTdlpsA9JMIAAAAAAAAAAAAAAAAAAAAAAAAAAAAAAAAAAAAAAAAAAAAAAAAAAAAAAe70Fed7KvtCTui8I93oK872VfaEndF+d7X+X2/wBFX9ZVTvQ6CgPLrO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1KfywXTlPcmehWAQoAAAAAAAAAAAAAAAAAAAAAAAAAAAAAAAAAAAAAAAAAAAAAAAAAAAAAAAAAAAAAAAAAAAAABJy5wa56VP3QVknLnBrnpU/dBWXab0ppyAEKAAAAAAAAAAAAAAAAAAAAAAAAAAAAAAAAAAAAAAAAAAAAAAAAAAAAAAAAAAAAAAAAAAAAScb4ThvSpe+Csk43wnDelS98FZdW7CYzkAQoAAAAAAAAAAAAAAAAAAAAAAAAScW/NcL9ef9Ksk4t+a4X68/6V2e99/RNWSsAhQAAADz2kTzf5m9jXv0J3OB0f0ieb/M3sa9+hO5wNxe7D9tyj6qfSWNb5wANougAAAAAAAAAAAAAAAAAAAAAAAAAAAAAAAAAAAAAAAAAAAAAAAAAAAAAAdJcj8S8A9l2v0pXNp0lyPxLwD2Xa/Slat95/6HJu+r0h32GcrYDTzJAAAASaXGat0WHfKrJNLjNW6LDvlVl19HcmkAQoAAYI8sfzX4d7dofQrs7sEeWP5r8O9u0PoV30P4T+dcm+qEWm7LTYB6SYQAAAAAAAAAAAAAAAAAAAAAAAAAAAAAAAAAAAAAAAAAAAAAAAAAAAAAA93oK872VfaEndF4R7vQV53sq+0JO6L872v8vt/oq/rKqd6HQUB5dZwAAAAk4JwnEulTd8VZJwThOJdKm74rp3ZTOcKwCFAAAAAAAAAAAAAAAAAAAAAAAAAAAAAAAAAAAAAAAAAAAAAAAAAAAAAAAAAAAAAAAAAAAACTmPg1t0qTuirJOY+DW3SpO6K7PehNWSsAhQAAAAAAAAAAAAAAAAAAAAAAAAAAAAAAAAAAAAAAAAAAAAAAAAAAAAAAAAAAAAAAAAAAAAACTecYbD1KnyxVkm84w2HqVPlirLryjuTHSAIUAAAAAAAAAAAAAAAAAAAAAAAAAAAAAAAAAAAAAAAAAAAAAAAAAAAAAAAAAAAAAAAAAAAAJNnxhv8A1KfywVkmz4w3/qU/lgunKe5M9CsAhQAAAAAAAAAAAAAAAAAAAAAAAAAAAAAAAAAAAAAAAAAAAAAAAAAAAAAAAAAAAAAAAAAAAAACTlzg1z0qfugrJOXODXPSp+6Csu03pTTkAIUAAAAAAAAAAAAAAAAAAAAAAAAAAAAAAAAAAAAAAAAAAAAAAAAAAAAAAAAAAAAAAAAAAAAk43wnDelS98FZJxvhOG9Kl74Ky6t2ExnIAhQAAAAAAAAAAAAAAAAAAAAAAAAk4t+a4X68/wClWScW/NcL9ef9K7Pe+/omrJWAQoAAAB57SJ5v8zexr36E7nA6P6RPN/mb2Ne/Qnc4G4vdh+25R9VPpLGt84AG0XQAAAAAAAAAAAAAAAAAAAAAAAAAAAAAAAAAAAAAAAAAAAAAAAAAAAAAAOkuR+JeAey7X6Urm06S5H4l4B7LtfpStW+8/wDQ5N31ekO+wzlbAaeZIAAACTS4zVuiw75VZJpcZq3RYd8qsuvo7k0gCFAADBHlj+a/DvbtD6Fdndgjyx/Nfh3t2h9Cu+h/Cfzrk31Qi03ZabAPSTCAAAAAAAAAAAAAAAAAAAAAAAAAAAAAAAAAAAAAAAAAAAAAAAAAAAAAAHu9BXneyr7Qk7ovCPd6CvO9lX2hJ3Rfne1/l9v9FX9ZVTvQ6CgPLrO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ANSn8sF05T3JnoVgEKAAAAAAAAAAAAAAAAAAAAAAAAAAAAAAAAAAAAAAAAAAAAAAAAAAAAAAAAAAAAAAAAAAAAAAScucGuelT90FZJy5wa56VP3QVl2m9KacgBCgAAAAAAAAAAAAAAAAAAAAAAAAAAAAAAAAAAAAAAAAAAAAAAAAAAAAAAAAAAAAAAAAAAAEnG+E4b0qXvgrJON8Jw3pUvfBWXVuwmM5AEKAAAAAAAAAAAAAAAAAAAAAAAAEnFvzXC/Xn/SrJOLfmuF+vP8ApXZ7339E1ZKwCFAAAAPPaRPN/mb2Ne/Qnc4HR/SJ5v8AM3sa9+hO5wNxe7D9tyj6qfSWNb5wANougAAAAAAAAAAAAAAAAAAAAAAAAAAAAAAAAAAAAAAAAAAAAAAAAAAAAAAdJcj8S8A9l2v0pXNp0lyPxLwD2Xa/Slat95/6HJu+r0h32GcrYDTzJAAAASaXGat0WHfKrJNLjNW6LDvlVl19HcmkAQoAAYI8sfzX4d7dofQrs7sEeWP5r8O9u0PoV30P4T+dcm+qEWm7LTYB6SYQAAAAAAAAAAAAAAAAAAAAAAAAAAAAAAAAAAAAAAAAAAAAAAAAAAAAAA93oK872VfaEndF4R7vQV53sq+0JO6L872v8vt/oq/rKqd6HQUB5dZwAAAAk4JwnEulTd8VZJwThOJdKm74rp3ZTOcKwCFAAAAAAAAAAAAAAAAAAAAAAAAAAAAAAAAAAAAAAAAAAAAAAAAAAAAAAAAAAAAAAAAAAAACTmPg1t0qTuirJOY+DW3SpO6K7PehNWSsAhQAAAAAAAAAAAAAAAAAAAAAAAAAAAAAAAAAAAAAAAAAAAAAAAAAAAAAAAAAAAAAAAAAAAAACTecYbD1KnyxVkm84w2HqVPlirLryjuTHSAIUAAAAAAAAAAAAAAAAAAAAAAAAAAAAAAAAAAAAAAAAAAAAAAAAAAAAAAAAAAAAAAAAAAAAJNnxhv/AFKfywVkmz4w3/qU/lgunKe5M9CsAhQAAAAAAAAAAAAAAAAAAAAAAAAAAAAAAAAAAAAAAAAAAAAAAAAAAAAAAAAAAAAAAAAAAAAACTlzg1z0qfugrJOXODXPSp+6Csu03pTTkAIUAAAAAAAAAAAAAAAAAAAAAAAAAAAAAAAAAAAAAAAAAAAAAAAAAAAAAAAAAAAAAAAAAAAAk43wnDelS98FZJxvhOG9Kl74Ky6t2ExnIAhQAAAAAAAAAAAAAAAAAAAAAAAAk4t+a4X68/6VZJxb81wv15/0rs977+iaslYBCgAAAHntInm/zN7GvfoTucDo/pE83+ZvY179Cdzgbi92H7blH1U+ksa3zgAbRdAAAAAAAAAAAAAAAAAAAAAAAAAAAAAAAAAAAAAAAAAAAAAAAAAAAAAAA6S5H4l4B7LtfpSubTpLkfiXgHsu1+lK1b7z/wBDk3fV6Q77DOVsBp5kgAAAJNLjNW6LDvlVkmlxmrdFh3yqy6+juTSAIUAAMEeWP5r8O9u0PoV2d2CPLH81+He3aH0K76H8J/OuTfVCLTdlpsA9JMIAAAAAAAAAAAAAAAAAAAAAAAAAAAAAAAAAAAAAAAAAAAAAAAAAAAAAAe70Fed7KvtCTui8I93oK872VfaEndF+d7X+X2/0Vf1lVO9DoKA8us4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qU/lgrJNnxhv/AFKfywXTlPcmehWAQoAAAAAAAAAAAAAAAAAAAAAAAAAAAAAAAAAAAAAAAAAAAAAAAAAAAAAAAAAAAAAAAAAAAAABJy5wa56VP3QVknLnBrnpU/dBWXab0ppyAEKAAAAAAAAAAAAAAAAAAAAAAAAAAAAAAAAAAAAAAAAAAAAAAAAAAAAAAAAAAAAAAAAAAAAScb4ThvSpe+Csk43wnDelS98FZdW7CYzkAQoAAAAAAAAAAAAAAAAAABjHMflAZSwbHLzLeAZezVnLEMKqRo4pSyzhM17Lh9TY/dkrT7MskJo/vw2JYzRhGnPCbaxl2HMRM5DJw8Ho201ZH0oV7zDMDr3lljWG7f8Ab8GxO3jb3trtak1OO3kjswjsTQhs7Waba7aWE21jGEH2aSdKeV9F2HWd3j0Ly7vMTuZLTDcLw+jCte31aaaWG1o0tmG22NtDZjGMIfjLDZ200ssy6b7i97AYryz5RuR8czRb5LxzCcyZPxq+3P8AYLTMmGxs5rzbxnhDc4wmmhD96SMsNtGXbTRhLLto7MIZUJiYzBJxb81wv15/0qyTi35rhfrz/pVZ7339E1ZKwCFAAAAPPaRPN/mb2Ne/Qnc4HR/SJ5v8zexr36E7nA3F7sP23KPqp9JY1vnAA2i6AAAAAAAAAAAAAAAAAAAAAAAAAAAAAAAAAAAAAAAAAAAAAAAAAAAAAAB0lyPxLwD2Xa/Slc2nSXI/EvAPZdr9KVq33n/ocm76vSHfYZytgNPMkAAABJpcZq3RYd8qsk0uM1bosO+VWXX0dyaQBCgABgjyx/Nfh3t2h9CuzuwR5Y/mvw727Q+hXfQ/hP51yb6oRabstNgHpJhAAAAAAAAAAAAAAAAAAAAAAAAAAAAAAAAAAAAAAAAAAAAAAAAAAAAAAD3egrzvZV9oSd0XhHu9BXneyr7Qk7ovzva/y+3+ir+sqp3odBQHl1nAAAACTgnCcS6VN3xVknBOE4l0qbviundlM5wrAIUAAAAAAAAAAAAAAAAAAAAAAAAAAAAAAAAAAAAAAAAAAAAAAAAAAAAAAAAAAAAAAAAAAAAJOY+DW3SpO6Ksk5j4NbdKk7ors96E1ZKwCFAAAAAAAAAAAAAAAAAAAAAAAAAAAAAAAAAAAAAAAAAAAAAAAAAAAAAAAAAAAAAAAAAAAAAAJN5xhsPUqfLFWSbzjDYepU+WKsuvKO5MdIAhQAAAAAAAAAAAAAAAAAAAAAAAAAAAAAAAAAAAAAAAAAAAAAAAAAAAAAAAAAAAAAAAAAAAAk2fGG/9Sn8sFZJs+MN/6lP5YLpynuTPQrAIUAAAAAAAAAAAAAAAAAAAAAAAAAAAAAAAAAAAAAAAAAAAAAAAAAAAAAAAAAAAAAAAAAAAAAAk5c4Nc9Kn7oKyTlzg1z0qfugrLtN6U05ACFAAAAAAAAAAAAAAAAAAAAAAAAAAAAAAAAAAAAAAAAAAAAAAAAAAAAAAAAAAAAAAAAAAAAJON8Jw3pUvfBWScb4ThvSpe+CsurdhMZyAIUAAAAAAAAAAAAAAAAAAPxtLOzsKU1CxtKNvTmqVK00lKnCSWNSpPGepPGEP/qmnmmmjH+MYzRjH8Yv2a7Z30maRNLekS70OaEbytg1jg1Spb5nzNPQ/G2j+9TnpUdtDZlmhGE8JYyxlqT1JNmSaSSSapNzEXuJ+D46l5Z4/5bthXyLd0a1PCcArUc0z2dSFOWapJCtJtK0YbG7TSzz2UsYQ20ZYySwjsRpR2v7aIf8A74flP6S8+Yl/+SO1y/h9pX/2+4fvz0o1qM82xuOz+zVoxlll/wDxqpDZ/jGbKeh3Q7lfQzleXAcBk/aLy42tTEsSqSQlrXtaEI/jH+O1kl2YwkpwjGEsIx/GM00002LPJ5/+XtP2mjKuMf8AZ8UxDEpMXtqH+/t7SNatUhU20uzLD927t47WMYTf7T+GzLNsXfffc4XfLCwGzutENbONOpWtcZyne2l/hd7bxhJWo1J69OlNCFTY28sv78J/3Yyx29KnHZ/d2GVMg49eZqyLlzM+IU6NO6xfCbO/ryUYRhTlqVaMs80JYRjGMJdmaOxsxjHY/wAYsY+WLi+HYboFxqzvbjc62K3NlaWku0mjulaFxJWjLswhsQ/2dGpNsx2Ifu7GzsxhCOTsg4DeZVyLlzLGIVKNS6wjCbOwrz0YxjTmqUqMsk0ZYxhCMZdmWOxswhHY/wAIJndhz0ryTi35rhfrz/pVkXHo14X2HRtpZY1dtPtYTfw2f3f4ubPecVZLQk7rmbm1l1x8Tdczc2suuPiYO2DErCTuuZubWXXHxN1zNzay64+Jg7YMSsJO65m5tZdcfE3XM3NrLrj4mDtgxPk0ieb/ADN7GvfoTucDoZn+rmKOQ8yQq29nCT+yLzbRhGOzsbjPs7H4uebcPuyi7k3KPqp9JdFtN8wANnugAAAAAAAAAAAAAAAAAAAAAAAAAAAAAAAAAAAAAAAAAAAAAAAAAAAAAAdJcj8S8A9l2v0pXNp0RyXVzFDJ2BQp29nGT+zLXa7MY7OxuUux/i1d7zovsOT99XpDvsZumXrxJ3XM3NrLrj4m65m5tZdcfFqDB2w78SsJO65m5tZdcfE3XM3NrLrj4mDtgxKwk7rmbm1l1x8Tdczc2suuPiYO2DEUuM1bosO+VWeap1Ma/tqpNLRtv2ncP3pdmO12uzD/AM/4/wAH37rmbm1l1x8VVUZfFxEqwk7rmbm1l1x8Tdczc2suuPinB2w5xKwk7rmbm1l1x8Tdczc2suuPiYO2DErMEeWP5r8O9u0PoV2Yd1zNzay64+LCPldT4xNo1w+GIUbeWn/bdHYjTjHZ224V/wDz/wDV9B+FKbvbXJvj/wD6hNpP/wAZahgPSDDAAAAAAAAAAAAAAAAAAAAAAAAAAAAAAAAAAAAAAAAAAAAAAAAAAAAAAHu9BXneyr7Qk7ovCPb6Eo14aWMsRtpZY1f2+Xawm/hs7Ef4vz/a3y+3+ir+suac4dCRJ3XM3NrLrj4m65m5tZdcfF5fwdsM3ErCTuuZubWXXHxN1zNzay64+Jg7YMSsJO65m5tZdcfE3XM3NrLrj4mDtgxKyTgnCcS6VN3xN1zNzay64+L4MMqY1CtefstG2mmjXm3XbxjsQm2Y7Ox+P8FRR8J+LiZ+MPSiTuuZubWXXHxN1zNzay64+KcHbDn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k5j4NbdKk7om65m5tZdcfF8GMVMamo0f2yjbSy7vLtNpGOzttiOxs/j/AA/iqij/AOUfFxVPwelEndczc2suuPibrmbm1l1x8U4O2HO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vNrLrj4m65l5tZdcfEwdsGJWEndcy82suuPibrmXm1l1x8TB2wYlYSd1zNzay64+JuuZebWXXHxMHbBiVhJ3XM3NrLrj4m65l5tZdcfEwdsGJWEndczc2suuPibrmbm1l1x8TB2wYlYSd1zLzay64+JuuZubWXXHxMHbBiVhJ3XMvNrLrj4m65m5tZdcfEwdsGJWEndcy82suuPibrmXm1l1x8TB2wYlYSd1zNzay64+JuuZebWXXHxMHbBiVhJ3XM3NrLrj4m65m5tZdcfEwdsGJWEndcy82suuPibrmbm1l1x8TB2wYlYSd1zLzay64+JuuZubWXXHxMHbBiVhJ3XMvNrLrj4m65m5tZdcfEwdsGJWEndczc2suuPibrmXm1l1x8TB2wYlYSd1zNzay64+JuuZebWXXHxMHbBiVhJ3XMvNrLrj4m65m5tZdcfEwdsGJWEndczc2suuPibrmbm1l1x8TB2wYlYSd1zNzay64+JuuZubWXXHxMHbBiLzjDYepU+WKs81cVMaji1pNUo20LiEs+5whGO1jDYjs7P4/8Aq+/dczc2suuPiqqn4R8XETmrCTuuZubWXXHxN1zNzay64+KcHbDn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JO65m5tZdcfE3XM3NrLrj4mDtgxKwk7rmbm1l1x8Tdczc2suuPiYO2DErCTuuZubWXXHxN1zNzay64+Jg7YMSsk2fGG/9Sn8sDdczc2suuPi+C3qY1DFruanRto3EZZN0hGMdrCGxDY2Px/8ARVNPwn4uJnJ6USd1zNzay64+JuuZubWXXHxTg7Yc4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Iy5wa56VP3QVnmsHqY1LRrfsdG2ml3ebb7eMdnbbENnY/H+H8H37rmbm1l1x8VV031T8XFM/BWEndczc2suuPibrmbm1l1x8U4O2HO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Nzay64+JuuZubWXXHxMHbBiVhJ3XM3NrLrj4m65m5tZdcfEwdsGJWEndczc2suuPibrmbm1l1x8TB2wYlYSd1zLzay64+JuuZubWXXHxMHbBiVhJ3XM3NrLrj4m65l5tZdcfEwdsGJWEndczc2suuPibrmXm1l1x8TB2wYlYSd1zNzay64+JuuZubWXXHxMHbBiVhJ3XMvNrLrj4m65m5tZdcfEwdsGJWEndcy82suuPibrmbm1l1x8TB2wYlYSd1zNzay64+JuuZebWXXHxMHbBiVhJ3XM3NrLrj4m65l5tZdcfEwdsGJWEndczc2suuPibrmXm1l1x8TB2wYlYSd1zLzay64+JuuZubWXXHxMHbBiVhJ3XMvNrLrj4m65m5tZdcfEwdsGJWEndcy82suuPibrmXm1l1x8TB2wYlYSd1zNzay64+JuuZebWXXHxMHbBiVhJ3XM3NrLrj4m65l5tZdcfEwdsGJWEndczc2suuPibrmXm1l1x8TB2wYjG+E4b0qXvgrPO3s+KzXdh/aFKhJL+0ybXc4x2dnZh/5vROa4upgpm+ZAHWoAAAAAAAAAAAAAAAAAAa+ZD8m7SnoywitgOSPKD/ALNsa9zNd1KWqdtW21aaWWWM22q1Zow/dklhsbOx+H8P4tgxzEzBcxXg2j3TpZYvY3mL+UR/aVjQuaVW6stUrOj+00ZZoRnpbpLNsybaWEZdtD8YbOzB+2lDQfZ5+zHhefsCzViWV834HTlo2OKWsIVqe5wqRm2lWhNGEJ5dietLsQmlhGFWMJ9vLsSsnBinNxcxLlzQbitTOlnnvSxpCrZ7xDBacJMFpVcMpWVtYVIzbaatCjTmjJPV/CXYnjCEYbWEY7aMtOMmWgJm9yJOLfmuF+vP+lWScW/NcL9ef9KrPe+/omrJWAQoAAAB57SJ5v8AM3sa9+hO5wOj+kTzf5m9jXv0J3OBuL3YftuUfVT6SxrfOABtF0AAAAAAAAAAAAAAAAAAAAAAAAAAAAAAAAAAAAAAAAAAAAAAAAAAAAAADpLkfiXgHsu1+lK5tOkuR+JeAey7X6UrVvvP/Q5N31ekO+wzlbAaeZIAAACTS4zVuiw75VZJpcZq3RYd8qsuvo7k0gCFAADBHlj+a/DvbtD6Fdndgjyx/Nfh3t2h9Cu+h/Cfzrk31Qi03ZabAPSTCAAAAAAAAAAAAAAAAAAAAAAAAAAAAAAAAAAAAAAAAAAAAAAAAAAAAAAHu9BXneyr7Qk7ovCPd6CvO9lX2hJ3Rfne1/l9v9FX9ZVTvQ6CgPLrO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wCpT+WCsk2fGG/9Sn8sF05T3JnoVgEKAAAAAAAAAAAAAAAAAAAAAAAAAAAAAAAAAAAAAAAAAAAAAAAAAAAAAAAAAAAAAAAAAAAAAAScucGuelT90FZJy5wa56VP3QVl2m9KacgBCgAAAAAAAAAAAAAAAAAAAAAAAAAAAAAAAAAAAAAAAAAAAAAAAAAAAAAAAAAAAAAAAAAAAEnG+E4b0qXvgrJON8Jw3pUvfBWXVuwmM5AEKAAAAAAAAAAAAAAAAAAAAAAAAEnFvzXC/Xn/AEqyTi35rhfrz/pXZ7339E1ZKwCFAAAAPPaRPN/mb2Ne/Qnc4HR/SJ5v8zexr36E7nA3F7sP23KPqp9JY1vnAA2i6AAAAAAAAAAAAAAAAAAAAAAAAAAAAAAAAAAAAAAAAAAAAAAAAAAAAAAB0lyPxLwD2Xa/Slc2nSXI/EvAPZdr9KVq33n/AKHJu+r0h32GcrYDTzJAAAASaXGat0WHfKrJNLjNW6LDvlVl19HcmkAQoAAYI8sfzX4d7dofQrs7sEeWP5r8O9u0PoV30P4T+dcm+qEWm7LTYB6SYQAAAAAAAAAAAAAAAAAAAAAAAAAAAAAAAAAAAAAAAAAAAAAAAAAAAAAA93oK872VfaEndF4R7vQV53sq+0JO6L872v8AL7f6Kv6yqneh0FAeXWcAAAAJOCcJxLpU3fFWScE4TiXSpu+K6d2UznCsAhQAAAAAAAAAAAAAAAAAAAAAAAAAAAAAAAAAAAAAAAAAAAAAAAAAAAAAAAAAAAAAAAAAAAAk5j4NbdKk7oqyTmPg1t0qTuiuz3oTVkrAIUAAAAAAAAAAAAAAAAAAAAAAAAAAAAAAAAAAAAAAAAAAAAAAAAAAAAAAAAAAAAAAAAAAAAAAk3nGGw9Sp8sVZJvOMNh6lT5Yqy68o7kx0gCFAAAAAAAAAAAAAAAAAAAAAAAAAAAAAAAAAAAAAAAAAAAAAAAAAAAAAAAAAAAAAAAAAAAACTZ8Yb/1KfywVkmz4w3/AKlP5YLpynuTPQrAIUAAAAAAAAAAAAAAAAAAAAAAAAAAAAAAAAAAAAAAAAAAAAAAAAAAAAAAAAAAAAAAAAAAAAAAk5c4Nc9Kn7oKyTlzg1z0qfugrLtN6U05ACFAAAAAAAAAAAAAAAAAAAAAAAAAAAAAAAAAAAAAAAAAAAAAAAAAAAAAAAAAAAAAAAAAAAAJON8Jw3pUvfBWScb4ThvSpe+CsurdhMZyAIUAAAAAAAAAAAAAAAAAAAAAAAAJOLfmuF+vP+lWScW/NcL9ef8ASuz3vv6JqyVgEKAAAAee0ieb/M3sa9+hO5wOj+kTzf5m9jXv0J3OBuL3YftuUfVT6SxrfOABtF0AAAAAAAAAAAAAAAAAAAAAAAAAAAAAAAAAAAAAAAAAAAAAAAAAAAAAADpLkfiXgHsu1+lK5tOkuR+JeAey7X6UrVvvP/Q5N31ekO+wzlbAaeZIAAACTS4zVuiw75VZJpcZq3RYd8qsuvo7k0gCFAADBHlj+a/DvbtD6Fdndgjyx/Nfh3t2h9Cu+h/Cfzrk31Qi03ZabAPSTCAAAAAAAAAAAAAAAAAAAAAAAAAAAAAAAAAAAAAAAAAAAAAAAAAAAAAAHu9BXneyr7Qk7ovCPd6CvO9lX2hJ3Rfne1/l9v8ARV/WVU70OgoDy6zgAAABJwThOJdKm74qyTgnCcS6VN3xXTuymc4VgEKAAAAAAAAAAAAAAAAAAAAAAAAAAAAAAAAAAAAAAAAAAAAAAAAAAAAAAAAAAAAAAAAAAAAEnMfBrbpUndFWScx8GtulSd0V2e9CaslYBCgAAAAAAAAAAAAAAAAAAAAAAAAAAAAAAAAAAAAAAAAAAAAAAAAAAAAAAAAAAAAAAAAAAAAAEm84w2HqVPlirJN5xhsPUqfLFWXXlHcmOkAQoAAAAAAAAAAAAAAAAAAAAAAAAAAAAAAAAAAAAAAAAAAAAAAAAAAAAAAAAAAAAAAAAAAAASbPjDf+pT+WCsk2fGG/9Sn8sF05T3JnoVgEKAAAAAAAAAAAAAAAAAAAAAAAAAAAAAAAAAAAAAAAAAAAAAAAAAAAAAAAAAAAAAAAAAAAAAAScucGuelT90FZJy5wa56VP3QVl2m9KacgBCgAAAAAAAAAAAAAAAAAAAAAAAAAAAAAAAAAAAAAAAAAAAAAAAAAAAAAAAAAAAAAAAAAAAEnG+E4b0qXvgrJON8Jw3pUvfBWXVuwmM5AEKAAAAAAAAAAAAAAAAAAAAAAAAEnFvzXC/Xn/SrJOLfmuF+vP+ldnvff0TVkrAIUAAAA89pE83+ZvY179CdzgdH9Inm/zN7GvfoTucDcXuw/bco+qn0ljW+cADaLoAAAAAAAAAAAAAAAAAAAAAAAAAAAAAAAAAAAAAAAAAAAAAAAAAAAAAAHSXI/EvAPZdr9KVzadJcj8S8A9l2v0pWrfef+hybvq9Id9hnK2A08yQAAAEmlxmrdFh3yqyTS4zVuiw75VZdfR3JpAEKAAGCPLH81+He3aH0K7O7BHlj+a/DvbtD6Fd9D+E/nXJvqhFpuy02AekmEAAAAAAAAAAAAAAAAAAAAAAAAAAAAAAAAAAAAAAAAAAAAAAAAAAAAAAPd6CvO9lX2hJ3ReEe70Fed7KvtCTui/O9r/L7f6Kv6yqneh0FAeXWcAAAAJOCcJxLpU3fFWScE4TiXSpu+K6d2UznCsAhQAAAAAAAAAAAAAAAAAAAAAAAAAAAAAAAAAAAAAAAAAAAAAAAAAAAAAAAAAAAAAAAAAAAAk5j4NbdKk7oqyTmPg1t0qTuiuz3oTVkrAIUAAAAAAAAAAAAAAAAAAAAAAAAAAAAAAAAAAAAAAAAAAAAAAAAAAAAAAAAAAAAAAAAAAAAAAk3nGGw9Sp8sVZJvOMNh6lT5Yqy68o7kx0gCFAAAAAAAAAAAAAAAAAAAAAAAAAAAAAAAAAAAAAAAAAAAAAAAAAAAAAAAAAAAAAAAAAAAACTZ8Yb/ANSn8sFZJs+MN/6lP5YLpynuTPQrAIUAAAAAAAAAAAAAAAAAAAAAAAAAAAAAAAAAAAAAAAAAAAAAAAAAAAAAAAAAAAAAAAAAAAAAAk5c4Nc9Kn7oKyTlzg1z0qfugrLtN6U05ACFAAAAAAAAAAAAAAAAAAAAAAAAAAAAAAAAAAAAAAAAAAAAAAAAAAAAAAAAAAAAAAAAAAAAJON8Jw3pUvfBWScb4ThvSpe+CsurdhMZyAIUAAAAAAAAAAAAAAAAAAAAAAAAJOLfmuF+vP8ApVknFvzXC/Xn/Suz3vv6JqyVgEKAAAAee0ieb/M3sa9+hO5wOj+kTzf5m9jXv0J3OBuL3YftuUfVT6SxrfOABtF0AAAAAAAAAAAAAAAAAAAAAAAAAAAAAAAAAAAAAAAAAAAAAAAAAAAAAADpLkfiXgHsu1+lK5tOkuR+JeAey7X6UrVvvP8A0OTd9XpDvsM5WwGnmSAAAAk0uM1bosO+VWSaXGat0WHfKrLr6O5NIAhQAAwR5Y/mvw727Q+hXZ3YI8sfzX4d7dofQrvofwn865N9UItN2WmwD0kwgAAAAAAAAAAAAAAAAAAAAAAAAAAAAAAAAAAAAAAAAAAAAAAAAAAAAAB7vQV53sq+0JO6Lwj3egrzvZV9oSd0X53tf5fb/RV/WVU70OgoDy6zgAAABJwThOJdKm74qyTgnCcS6VN3xXTuymc4VgEKAAAAAAAAAAAAAAAAAAAAAAAAAAAAAAAAAAAAAAAAAAAAAAAAAAAAAAAAAAAAAAAAAAAAEnMfBrbpUndFWScx8GtulSd0V2e9CaslYBCgAAAAAAAAAAAAAAAAAAAAAAAAAAAAAAAAAAAAAAAAAAAAAAAAAAAAAAAAAAAAAAAAAAAAAEm84w2HqVPlirJN5xhsPUqfLFWXXlHcmOkAQoAAAAAAAAAAAAAAAAAAAAAAAAAAAAAAAAAAAAAAAAAAAAAAAAAAAAAAAAAAAAAAAAAAAASbPjDf+pT+WCsk2fGG/wDUp/LBdOU9yZ6FYBCgAAAAAAAAAAAAAAAAAAAAAAAAAAAAAAAAAAAAAAAAAAAAAAAAAAAAAAAAAAAAAAAAAAAAAEnLnBrnpU/dBWScucGuelT90FZdpvSmnIAQoAAAAAAAAAAAAAAAAAAAAAAAAAAAAAAAAAAAAAAAAAAAAAAAAAAAAAAAAAAAAAAAAAAABJxvhOG9Kl74KyTjfCcN6VL3wVl1bsJjOQBCgAAAAAAAAAAAAAAAAAAAAAAABJxb81wv15/0qyTi35rhfrz/AKV2e99/RNWSsAhQAAADz2kTzf5m9jXv0J3OB0f0ieb/ADN7GvfoTucDcXuw/bco+qn0ljW+cADaLoAAAAAAAAAAAAAAAAAAAAAAAAAAAAAAAAAAAAAAAAAAAAAAAAAAAAAAHSXI/EvAPZdr9KVzadJcj8S8A9l2v0pWrfef+hybvq9Id9hnK2A08yQAAAEmlxmrdFh3yqyTS4zVuiw75VZdfR3JpAEKAAGCPLH81+He3aH0K7O7BHlj+a/DvbtD6Fd9D+E/nXJvqhFpuy02AekmEAAAAAAAAAAAAAAAAAAAAAAAAAAAAAAAAAAAAAAAAAAAAAAAAAAAAAAPd6CvO9lX2hJ3ReEe70Fed7KvtCTui/O9r/L7f6Kv6yqneh0FAeXWcAAAAJOCcJxLpU3fFWScE4TiXSpu+K6d2UznCsAhQAAAAAAAAAAAAAAAAAAAAAAAAAAAAAAAAAAAAAAAAAAAAAAAAAAAAAAAAAAAAAAAAAAAAk5j4NbdKk7oqyTmPg1t0qTuiuz3oTVkrAIUAAAAAAAAAAAAAAAAAAAAAAAAAAAAAAAAAAAAAAAAAAAAAAAAAAAAAAAAAAAAAAAAAAAAAAk3nGGw9Sp8sVZJvOMNh6lT5Yqy68o7kx0gCFAAAAAAAAAAAAAAAAAAAAAAAAAAAAAAAAAAAAAAAAAAAAAAAAAAAAAAAAAAAAAAAAAAAACTZ8Yb/wBSn8sFZJs+MN/6lP5YLpynuTPQrAIUAAAAAAAAAAAAAAAAAAAAAAAAAAAAAAAAAAAAAAAAAAAAAAAAAAAAAAAAAAAAAAAAAAAAAAk5c4Nc9Kn7oKyTlzg1z0qfugrLtN6U05ACFAAAAAAAAAAAAAAAAAAAAAAAAAAAAAAAAAAAAAAAAAAAAAAAAAAAAAAAAAAAAAAAAAAAAJON8Jw3pUvfBWScb4ThvSpe+CsurdhMZyAIUAAAAAAAAAAAAAAAAAAAAAAAAJOLfmuF+vP+lWScW/NcL9ef9K7Pe+/omrJWAQoAAAB57SJ5v8zexr36E7nA6P6RPN/mb2Ne/Qnc4G4vdh+25R9VPpLGt84AG0XQAAAAAAAAAAAAAAAAAAAAAAAAAAAAAAAAAAAAAAAAAAAAAAAAAAAAAAOkuR+JeAey7X6Urm06S5H4l4B7LtfpStW+8/8AQ5N31ekO+wzlbAaeZIAAACTS4zVuiw75VZJpcZq3RYd8qsuvo7k0gCFAADBHlj+a/DvbtD6Fdndgjyx/Nfh3t2h9Cu+h/Cfzrk31Qi03ZabAPSTCAAAAAAAAAAAAAAAAAAAAAAAAAAAAAAAAAAAAAAAAAAAAAAAAAAAAAAHu9BXneyr7Qk7ovCPd6CvO9lX2hJ3Rfne1/l9v9FX9ZVTvQ6CgPLrO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wBSn8sF05T3JnoVgEKAAAAAAAAAAAAAAAAAAAAAAAAAAAAAAAAAAAAAAAAAAAAAAAAAAAAAAAAAAAAAAAAAAAAAAScucGuelT90FZJy5wa56VP3QVl2m9KacgBCgAAAAAAAAAAAAAAAAAAAAAAAAAAAAAAAAAAAAAAAAAAAAAAAAAAAAAAAAAAAAAAAAAAAEnG+E4b0qXvgrJON8Jw3pUvfBWXVuwmM5AEKAAAAAAAAAAAAAAAAAAAAAAAAEnFvzXC/Xn/SrJOLfmuF+vP+ldnvff0TVkrAIUAAAA89pE83+ZvY179CdzgdH9Inm/zN7GvfoTucDcXuw/bco+qn0ljW+cADaLoAAAAAAAAAAAAAAAAAAAAAAAAAAAAAAAAAAAAAAAAAAAAAAAAAAAAAAHSXI/EvAPZdr9KVzadJcj8S8A9l2v0pWrfef+hybvq9Id9hnK2A08yQAAAEmlxmrdFh3yqyTS4zVuiw75VZdfR3JpAEKAAGCPLH81+He3aH0K7O7BHlj+a/DvbtD6Fd9D+E/nXJvqhFpuy02AekmEAAAAAAAAAAAAAAAAAAAAAAAAAAAAAAAAAAAAAAAAAAAAAAAAAAAAAAPd6CvO9lX2hJ3ReEe70Fed7KvtCTui/O9r/L7f6Kv6yqneh0FAeXWcAAAAJOCcJxLpU3fFWScE4TiXSpu+K6d2UznCsAhQAAAAAAAAAAAAAAAAAAAAAAAAAAAAAAAAAAAAAAAAAAAAAAAAAAAAAAAAAAAAAAAAAAAAk5j4NbdKk7oqyTmPg1t0qTuiuz3oTVkrAIUAAAAAAAAAAAAAAAAAAAAAAAAAAAAAAAAAAAAAAAAAAAAAAAAAAAAAAAAAAAAAAAAAAAAAAk3nGGw9Sp8sVZJvOMNh6lT5Yqy68o7kx0gCFAAAAAAAAAAAAAAAAAAAAAAAAAAAAAAAAAAAAAAAAAAAAAAAAAAAAAAAAAAAAAAAAAAAACTZ8Yb/1KfywVkmz4w3/qU/lgunKe5M9CsAhQAAAAAAAAAAAAAAAAAAAAAAAAAAAAAAAAAAAAAAAAAAAAAAAAAAAAAAAAAAAAAAAAAAAAACTlzg1z0qfugrJOXODXPSp+6Csu03pTTkAIUAAAAAAAAAAAAAAAAAAAAAAAAAAAAAAAAAAAAAAAAAAAAAAAAAAAAAAAAAAAAAAAAAAAAk43wnDelS98FZJxvhOG9Kl74Ky6t2ExnIAhQAAAAAAAAAAAAAAAAAAAAAAAAk4t+a4X68/6VZJxb81wv15/0rs977+iaslYBCgAAAHntInm/wAzexr36E7nA6P6RPN/mb2Ne/Qnc4G4vdh+25R9VPpLGt84AG0XQAAAAAAAAAAAAAAAAAAAAAAAAAAAAAAAAAAAAAAAAAAAAAAAAAAAAAAOkuR+JeAey7X6Urm06S5H4l4B7LtfpStW+8/9Dk3fV6Q77DOVsBp5kgAAAJNLjNW6LDvlVkmlxmrdFh3yqy6+juTSAIUAAMEeWP5r8O9u0PoV2d2CPLH81+He3aH0K76H8J/OuTfVCLTdlpsA9JMIAAAAAAAAAAAAAAAAAAAAAAAAAAAAAAAAAAAAAAAAAAAAAAAAAAAAAAe70Fed7KvtCTui8I93oK872VfaEndF+d7X+X2/0Vf1lVO9DoKA8us4AAAAScE4TiXSpu+Ksk4JwnEulTd8V07spnOFYBCgAAAAAAAAAAAAAAAAAAAAAAAAAAAAAAAAAAAAAAAAAAAAAAAAAAAAAAAAAAAAAAAAAAABJzHwa26VJ3RVknMfBrbpUndFdnvQmrJWAQoAAAAAAAAAAAAAAAAAAAAAAAAAAAAAAAAAAAAAAAAAAAAAAAAAAAAAAAAAAAAAAAAAAAAABJvOMNh6lT5YqyTecYbD1KnyxVl15R3JjpAEKAAAAAAAAAAAAAAAAAAAAAAAAAAAAAAAAAAAAAAAAAAAAAAAAAAAAAAAAAAAAAAAAAAAAEmz4w3/AKlP5YKyTZ8Yb/1KfywXTlPcmehWAQoAAAAAAAAAAAAAAAAAAAAAAAAAAAAAAAAAAAAAAAAAAAAAAAAAAAAAAAAAAAAAAAAAAAAABJy5wa56VP3QVknLnBrnpU/dBWXab0ppyAEKAAAAAAAAAAAAAAAAAAAAAAAAAAAAAAAAAAAAAAAAAAAAAAAAAAAAAAAAAAAAAAAAAAAAScb4ThvSpe+Csk43wnDelS98FZdW7CYzkAQoAAAAAAAAAAAAAAAAAAAAAAAAScW/NcL9ef8ASrJOLfmuF+vP+ldnvff0TVkrAIUAAAA89pE83+ZvY179CdzgdH9Inm/zN7GvfoTucDcXuw/bco+qn0ljW+cADaLoAAAAAAAAAAAAAAAAAAAAAAAAAAAAAAAAAAAAAAAAAAAAAAAAAAAAAAHSXI/EvAPZdr9KVzadJcj8S8A9l2v0pWrfef8Aocm76vSHfYZytgNPMkAAABJpcZq3RYd8qsk0uM1bosO+VWXX0dyaQBCgABgjyx/Nfh3t2h9CuzuwR5Y/mvw727Q+hXfQ/hP51yb6oRabstNgHpJhAAAAAAAAAAAAAAAAAAAAAAAAAAAAAAAAAAAAAAAAAAAAAAAAAAAAAAD3egrzvZV9oSd0XhHu9BXneyr7Qk7ovzva/wAvt/oq/rKqd6HQUB5dZwAAAAk4JwnEulTd8VZJwThOJdKm74rp3ZTOcKwCFAAAAAAAAAAAAAAAAAAAAAAAAAAAAAAAAAAAAAAAAAAAAAAAAAAAAAAAAAAAAAAAAAAAACTmPg1t0qTuirJOY+DW3SpO6K7PehNWSsAhQAAAAAAAAAAAAAAAAAAAAAAAAAAAAAAAAAAAAAAAAAAAAAAAAAAAAAAAAAAAAAAAAAAAAACTecYbD1KnyxVkm84w2HqVPlirLryjuTHSAIUAAAAAAAAAAAAAAAAAAAAAAAAAAAAAAAAAAAAAAAAAAAAAAAAAAAAAAAAAAAAAAAAAAAAJNnxhv/Up/LBWSbPjDf8AqU/lgunKe5M9CsAhQAAAAAAAAAAAAAAAAAAAAAAAAAAAAAAAAAAAAAAAAAAAAAAAAAAAAAAAAAAAAAAAAAAAAACTlzg1z0qfugrJOXODXPSp+6Csu03pTTkAIUAAAAAAAAAAAAAAAAAAAAAAAAAAAAAAAAAAAAAAAAAAAAAAAAAAAAAAAAAAAAAAAAAAAAk43wnDelS98FZJxvhOG9Kl74Ky6t2ExnIAhQAAAAAAAAAAAAAAAAAAAAAAAAk4t+a4X68/6VZJxb81wv15/wBK7Pe+/omrJWAQoAAAB57SJ5v8zexr36E7nA6P6RPN/mb2Ne/Qnc4G4vdh+25R9VPpLGt84AG0XQAAAAAAAAAAAAAAAAAAAAAAAAAAAAAAAAAAAAAAAAAAAAAAAAAAAAAAOkuR+JeAey7X6Urm06S5H4l4B7LtfpStW+8/9Dk3fV6Q77DOVsBp5kgAAAJNLjNW6LDvlVkmlxmrdFh3yqy6+juTSAIUAAMEeWP5r8O9u0PoV2d2CPLH81+He3aH0K76H8J/OuTfVCLTdlpsA9JMIAAAAAAAAAAAAAAAAAAAAAAAAAAAAAAAAAAAAAAAAAAAAAAAAAAAAAAe70Fed7KvtCTui8I93oK872VfaEndF+d7X+X2/wBFX9ZVTvQ6CgPLrOAAAAEnBOE4l0qbvirJOCcJxLpU3fFdO7KZzhWAQoAAAAAAAAAAAAAAAAAAAAAAAAAAAAAAAAAAAAAAAAAAAAAAAAAAAAAAAAAAAAAAAAAAAAScx8GtulSd0VZJzHwa26VJ3RXZ70JqyVgEKAAAAAAAAAAAAAAAAAAAAAAAAAAAAAAAAAAAAAAAAAAAAAAAAAAAAAAAAAAAAAAAAAAAAAASbzjDYepU+WKsk3nGGw9Sp8sVZdeUdyY6QBCgAAAAAAAAAAAAAAAAAAAAAAAAAAAAAAAAAAAAAAAAAAAAAAAAAAAAAAAAAAAAAAAAAAABJs+MN/6lP5YKyTZ8Yb/1KfywXTlPcmehWAQoAAAAAAAAAAAAAAAAAAAAAAAAAAAAAAAAAAAAAAAAAAAAAAAAAAAAAAAAAAAAAAAAAAAAABJy5wa56VP3QVknLnBrnpU/dBWXab0ppyAEKAAAAAAAAAAAAAAAAAAAAAAAAAAAAAAAAAAAAAAAAAAAAAAAAAAAAAAAAAAAAAAAAAAAAScb4ThvSpe+Csk43wnDelS98FZdW7CYzkAQoAAAAAAAAAAAAAAAAAAAAAAAAScW/NcL9ef9Ksk4t+a4X68/6V2e99/RNWSsAhQAAADz2kTzf5m9jXv0J3OB0f0ieb/M3sa9+hO5wNxe7D9tyj6qfSWNb5wANougAAAAAAAAAAAAAAAAAAAAAAAAAAAAAAAAAAAAAAAAAAAAAAAAAAAAAAdJcj8S8A9l2v0pXNp0lyPxLwD2Xa/Slat95/6HJu+r0h32GcrYDTzJAAAASaXGat0WHfKrJNLjNW6LDvlVl19HcmkAQoAAYI8sfzX4d7dofQrs7sEeWP5r8O9u0PoV30P4T+dcm+qEWm7LTYB6SYQAAAAAAAAAAAAAAAAAAAAAAAAAAAAAAAAAAAAAAAAAAAAAAAAAAAAAA93oK872VfaEndF4R7vQV53sq+0JO6L872v8vt/oq/rKqd6HQUB5dZwAAAAk4JwnEulTd8VZJwThOJdKm74rp3ZTOcKwCFAAAAIWN57yVlq8hh+Yc2YThlzNJCrLRu7uSlPGSMYwhNCE0YRjDZhGGz/5RT/73NFv8xcufEqP9TWDyxPOlY+xKH1q7Bbansf8Acl9p8gsuV121UTXF90RDoqtppm650T/AL3NFv8AMXLnxKj/AFH97mi3+YuXPiVH+pzsH6XNlyP/AH1faE7edHRP+9zRb/MXLnxKj/Uf3uaLf5i5c+JUf6nOwObLkf8Avq+0G3nR0T/vc0W/zFy58So/1H97mi3+YuXPiVH+pzsDmy5H/vq+0G3nR0T/AL3NFv8AMXLnxKj/AFH97mi3+YuXPiVH+pzsDmy5H/vq+0G3nR0T/vc0W/zFy58So/1H97mi3+YuXPiVH+pzsDmy5H/vq+0G3nR0T/vc0W/zFy58So/1H97mi3+YuXPiVH+pzsDmy5H/AL6vtBt50dE/73NFv8xcufEqP9R/e5ot/mLlz4lR/qc7A5suR/76vtBt50dE/wC9zRb/ADFy58So/wBR/e5ot/mLlz4lR/qc7A5suR/76vtBt50dE/73NFv8xcufEqP9R/e5ot/mLlz4lR/qc7A5suR/76vtBt50dE/73NFv8xcufEqP9R/e5ot/mLlz4lR/qc7A5suR/wC+r7QbedHRP+9zRb/MXLnxKj/Uf3uaLf5i5c+JUf6nOwObLkf++r7QbedHRP8Avc0W/wAxcufEqP8AUf3uaLf5i5c+JUf6nOwObLkf++r7QbedHRP+9zRb/MXLnxKj/Uf3uaLf5i5c+JUf6nOwObLkf++r7QbedHRP+9zRb/MXLnxKj/Uf3uaLf5i5c+JUf6nOwObLkf8Avq+0G3nR0T/vc0W/zFy58So/1H97mi3+YuXPiVH+pzsDmy5H/vq+0G3nR0T/AL3NFv8AMXLnxKj/AFH97mi3+YuXPiVH+pzsDmy5H/vq+0G3nR0T/vc0W/zFy58So/1H97mi3+YuXPiVH+pzsDmy5H/vq+0G3nR0T/vc0W/zFy58So/1H97mi3+YuXPiVH+pzsDmy5H/AL6vtBt50dE/73NFv8xcufEqP9R/e5ot/mLlz4lR/qc7A5suR/76vtBt50dE/wC9zRb/ADFy58So/wBR/e5ot/mLlz4lR/qc7A5suR/76vtBt50dE/73NFv8xcufEqP9R/e5ot/mLlz4lR/qc7A5suR/76vtBt50dE/73NFv8xcufEqP9R/e5ot/mLlz4lR/qc7A5suR/wC+r7QbedHRP+9zRb/MXLnxKj/Uf3uaLf5i5c+JUf6nOwObLkf++r7QbedHRP8Avc0W/wAxcufEqP8AUf3uaLf5i5c+JUf6nOwObLkf++r7QbedHRP+9zRb/MXLnxKj/Uf3uaLf5i5c+JUf6nOwObLkf++r7QbedHRP+9zRb/MXLnxKj/Uf3uaLf5i5c+JUf6nOwObLkf8Avq+0G3nR0T/vc0W/zFy58So/1H97mi3+YuXPiVH+pzsDmy5H/vq+0G3nR0T/AL3NFv8AMXLnxKj/AFH97mi3+YuXPiVH+pzsDmy5H/vq+0G3nR0nwHOeUc0VatDLeZcMxSpQlhPVls7qSrGSEY7EIzbWMdjZWWp/kWfn+Z+h2/zzNsGtfxH7Ko9i+0a+RWdU1RTd8Zz+MRP/APXfRVii8AfhqAAEnMfBrbpUndFWScx8GtulSd0V2e9CaslYBCgAAAAAAAAAAAAAAAAAAAAAAAAAAAAAAAAAAAAAAAAAAAAAAAAAAAAAAAAAAAAAAAAAAAAAEm84w2HqVPlirJN5xhsPUqfLFWXXlHcmOkAQoAAAAAAAAAAAAAAAAAAAAAAAAAAAAAAAAAAAAAAAAAAAAAAAAAAAAAAAAAAAAAAAAAAAASbPjDf+pT+WCsk2fGG/9Sn8sF05T3JnoVgEKAAAAAAAAAAAAAAAAAAAAAAAAAAAAAAAAAAAAAAAAAAAAAAAAAAAAAAAAAAAAAAAAAAAAAAScucGuelT90FZJy5wa56VP3QVl2m9KacgBCgAAAAAAAAAAAAAAAAAAAAAAAAAAAAAAAAAAAAAAAAAAAAAAAAAAAAAAAAAAAAAAAAAAAEnG+E4b0qXvgrJON8Jw3pUvfBWXVuwmM5AEKAAAAAAAAAAAAAAAAAAAAAAAAEnFvzXC/Xn/SrJOLfmuF+vP+ldnvff0TVkrAIUAAAA89pE83+ZvY179CdzgdH9Inm/zN7GvfoTucDcXuw/bco+qn0ljW+cADaLoAAAAAAAAAAAAAAAAAAAAAAAAAAAAAAAAAAAAAAAAAAAAAAAAAAAAAAHSXI/EvAPZdr9KVzadJcj8S8A9l2v0pWrfef+hybvq9Id9hnK2A08yQAAAEmlxmrdFh3yqyTS4zVuiw75VZdfR3JpAEKAAGCPLH81+He3aH0K7O7BHlj+a/DvbtD6Fd9D+E/nXJvqhFpuy02AekmEAAAAAAAAAAAAAAAAAAAAAAAAAAAAAAAAAAAAAAAAAAAAAAAAAAAAAAPd6CvO9lX2hJ3ReEe70Fed7KvtCTui/O9r/L7f6Kv6yqneh0FAeXWcAAAAJOCcJxLpU3fFWScE4TiXSpu+K6d2UznCsAhQAAADTPyxPOlY+xKH1q7BbOnliedKx9iUPrV2C3pL8KfJeTfTDCtN6QB9CgAAAAAAAAAAAAAAAAAAAAAAAAAAAAAAAAAAAAAAAAAAAAAAAAAAAAABsh5Fn5/mfodv88zbBqf5Fn5/mfodv88zbB59/Hvz217qf6wzLLcgAfHOwAAScx8GtulSd0VZJzHwa26VJ3RXZ70JqyVgEKAAAAAAAAAAAAAAAAAAAAAAAAAAAAAAAAAAAAAAAAAAAAAAAAAAAAAAAAAAAAAAAAAAAAAASbzjDYepU+WKsk3nGGw9Sp8sVZdeUdyY6QBCgAAAAAAAAAAAAAAAAAAAAAAAAAAAAAAAAAAAAAAAAAAAAAAAAAAAAAAAAAAAAAAAAAAABJs+MN/6lP5YKyTZ8Yb/ANSn8sF05T3JnoVgEKAAAAAAAAAAAAAAAAAAAAAAAAAAAAAAAAAAAAAAAAAAAAAAAAAAAAAAAAAAAAAAAAAAAAAAScucGuelT90FZJy5wa56VP3QVl2m9KacgBCgAAAAAAAAAAAAAAAAAAAAAAAAAAAAAAAAAAAAAAAAAAAAAAAAAAAAAAAAAAAAAAAAAAAEnG+E4b0qXvgrJON8Jw3pUvfBWXVuwmM5AEKAAAAAAAAAAAAAAAAAAAAAAAAEnFvzXC/Xn/SrJOLfmuF+vP8ApXZ7339E1ZKwCFAAAAPPaRPN/mb2Ne/Qnc4HR/SJ5v8AM3sa9+hO5wNxe7D9tyj6qfSWNb5wANougAAAAAAAAAAAAAAAAAAAAAAAAAAAAAAAAAAAAAAAAAAAAAAAAAAAAAAdJcj8S8A9l2v0pXNp0lyPxLwD2Xa/Slat95/6HJu+r0h32GcrYDTzJAAAASaXGat0WHfKrJNLjNW6LDvlVl19HcmkAQoAAYI8sfzX4d7dofQrs7sEeWP5r8O9u0PoV30P4T+dcm+qEWm7LTYB6SYQAAAAAAAAAAAAAAAAAAAAAAAAAAAAAAAAAAAAAAAAAAAAAAAAAAAAAA93oK872VfaEndF4R7vQV53sq+0JO6L872v8vt/oq/rKqd6HQUB5dZwAAAAk4JwnEulTd8VZJwThOJdKm74rp3ZTOcKwCFAAAANM/LE86Vj7EofWrsFs6eWJ50rH2JQ+tXYLekvwp8l5N9MMK03pAH0KAAAAAAAAAAAAAAAAAAAAAAAAAAAAAAAAAAAAAAAAAAAAAAAAAAAAAAGyHkWfn+Z+h2/zzNsGp/kWfn+Z+h2/wA8zbB59/Hvz217qf6wzLLcgAfHOwAAScx8GtulSd0VZJzHwa26VJ3RXZ70JqyVgEKAAAAAAAAAAAAAAAAAAAAAAAAAAAAAAAAAAAAAAAAAAAAAAAAAAAAAAAAAAAAAAAAAAAAAASbzjDYepU+WKsk3nGGw9Sp8sVZdeUdyY6QBCgAAAAAAAAAAAAAAAAAAAAAAAAAAAAAAAAAAAAAAAAAAAAAAAAAAAAAAAAAAAAAAAAAAABJs+MN/6lP5YKyTZ8Yb/wBSn8sF05T3JnoVgEKAAAAAAAAAAAAAAAAAAAAAAAAAAAAAAAAAAAAAAAAAAAAAAAAAAAAAAAAAAAAAAAAAAAAAAScucGuelT90FZJy5wa56VP3QVl2m9KacgBCgAAAAAAAAAAAAAAAAAAAAAAAAAAAAAAAAAAAAAAAAAAAAAAAAAAAAAAAAAAAAAAAAAAAEnG+E4b0qXvgrJON8Jw3pUvfBWXVuwmM5AEKAAAAAAAAAAAAAAAAAAAAAAAAEnFvzXC/Xn/SrJOLfmuF+vP+ldnvff0TVkrAIUAAAA89pE83+ZvY179CdzgdH9Inm/zN7GvfoTucDcXuw/bco+qn0ljW+cADaLoAAAAAAAAAAAAAAAAAAAAAAAAAAAAAAAAAAAAAAAAAAAAAAAAAAAAAAHSXI/EvAPZdr9KVzadJcj8S8A9l2v0pWrfef+hybvq9Id9hnK2A08yQAAAEmlxmrdFh3yqyTS4zVuiw75VZdfR3JpAEKAAGCPLH81+He3aH0K7O7BHlj+a/DvbtD6Fd9D+E/nXJvqhFpuy02AekmEAAAAAAAAAAAAAAAAAAAAAAAAAAAAAAAAAAAAAAAAAAAAAAAAAAAAAAPd6CvO9lX2hJ3ReEe70Fed7KvtCTui/O9r/L7f6Kv6yqneh0FAeXWcAAAAJOCcJxLpU3fFWScE4TiXSpu+K6d2UznCsAhQAAADTPyxPOlY+xKH1q7BbOnliedKx9iUPrV2C3pL8KfJeTfTDCtN6QB9CgAAAAAAAAAAAAAAAAAAAAAAAAAAAAAAAAAAAAAAAAAAAAAAAAAAAAABsh5Fn5/mfodv8APM2wan+RZ+f5n6Hb/PM2weffx789te6n+sMyy3IAHxzsAAEnMfBrbpUndFWScx8GtulSd0V2e9CaslYBCgAAAAAAAAAAAAAAAAAAAAAAAAAAAAAAAAAAAAAAAAAAAAAAAAAAAAAAAAAAAAAAAAAAAAAEm84w2HqVPlirJN5xhsPUqfLFWXXlHcmOkAQoAAAAAAAAAAAAAAAAAAAAAAAAAAAAAAAAAAAAAAAAAAAAAAAAAAAAAAAAAAAAAAAAAAAASbPjDf8AqU/lgrJNnxhv/Up/LBdOU9yZ6FYBCgAAAAAAAAAAAAAAAAAAAAAAAAAAAAAAAAAAAAAAAAAAAAAAAAAAAAAAAAAAAAAAAAAAAAAEnLnBrnpU/dBWScucGuelT90FZdpvSmnIAQoAAAAAAAAAAAAAAAAAAAAAAAAAAAAAAAAAAAAAAAAAAAAAAAAAAAAAAAAAAAAAAAAAAABJxvhOG9Kl74KyTjfCcN6VL3wVl1bsJjOQBCgAAAAAAAAAAAAAAAAAAAAAAABJxb81wv15/wBKsk4t+a4X68/6V2e99/RNWSsAhQAAADz2kTzf5m9jXv0J3OB0f0ieb/M3sa9+hO5wNxe7D9tyj6qfSWNb5wANougAAAAAAAAAAAAAAAAAAAAAAAAAAAAAAAAAAAAAAAAAAAAAAAAAAAAAAdJcj8S8A9l2v0pXNp0lyPxLwD2Xa/Slat95/wChybvq9Id9hnK2A08yQAAAEmlxmrdFh3yqyTS4zVuiw75VZdfR3JpAEKAAGCPLH81+He3aH0K7O7BHlj+a/DvbtD6Fd9D+E/nXJvqhFpuy02AekmEAAAAAAAAAAAAAAAAAAAAAAAAAAAAAAAAAAAAAAAAAAAAAAAAAAAAAAPd6CvO9lX2hJ3ReEe70Fed7KvtCTui/O9r/AC+3+ir+sqp3odBQHl1nAAAACTgnCcS6VN3xVknBOE4l0qbviundlM5wrAIUAAAA0z8sTzpWPsSh9auwWzp5YnnSsfYlD61dgt6S/CnyXk30wwrTekAfQoAAAAAAAAAAAAAAAAAAAAAAAAAAAAAAAAAAAAAAAAAAAAAAAAAAAAAAbIeRZ+f5n6Hb/PM2wan+RZ+f5n6Hb/PM2weffx789te6n+sMyy3IAHxzsAAEnMfBrbpUndFWScx8GtulSd0V2e9CaslYBCgAAAAAAAAAAAAAAAAAAAAAAAAAAAAAAAAAAAAAAAAAAAAAAAAAAAAAAAAAAAAAAAAAAAAAEm84w2HqVPlirJN5xhsPUqfLFWXXlHcmOkAQoAAAAAAAAAAAAAAAAAAAAAAAAAAAAAAAAAAAAAAAAAAAAAAAAAAAAAAAAAAAAAAAAAAAASbPjDf+pT+WCsk2fGG/9Sn8sF05T3JnoVgEKAAAAAAAAAAAAAAAAAAAAAAAAAAAAAAAAAAAAAAAAAAAAAAAAAAAAAAAAAAAAAAAAAAAAAAScucGuelT90FZJy5wa56VP3QVl2m9KacgBCgAAAAAAAAAAAAAAAAAAAAAAAAAAAAAAAAAAAAAAAAAAAAAAAAAAAAAAAAAAAAAAAAAAAEnG+E4b0qXvgrJON8Jw3pUvfBWXVuwmM5AEKAAAAAAAAAAAAAAAAAAGK9IflFZHyR/aWG4RTvM2Y7hdtWubrDcFpxuP2OSnt4Tz3VWWEZKEkk8sJamzszybeWMZIwiyo8HpSwbCMH0RaQv7Iwqzsf27BMWvLr9moS0t3uJ7Wfb1Z9rCG2nm2IbM0dmMdiGzFzTdf8AFxJoMz5i+k3RZgmd8etrOhfYl+07rTtJJpaMu53NWlLtYTTTRh+7JCMdmMfx2f8A0R9JOlzF8PzRZ6LNFWF2eO53vNpXuJLmM0bLCLTZljNXu5pIwjDZljDayQjCb96WP4xmpyVfj8kj/wAPeVP/ALd/11d5Dyef/mHT9pozVjH/AGjFMPxKTCLav/ubS0hWrU4U9rLsSx/dtLeG2jCM3+z/AI7M02zV0RM9gsXmmbSvouzRg2F6ccr5bjgWYbmlaUMfwCvWp2thWmjNCMtx+0x9SbZjGSEJIVJoRqRlmllzuwz5X1nZ3WgDMde5tKNapaVLGtbz1KcJpqNSN3SkjPJGP+7NtJ55dmH47E00P4Ri95oovLzEdFuTsQxC7rXV1dYBh9avXrVIz1KtSa3kjNPNNH8ZpoxjGMYx/GMYuJ+MXnTc9Uk4t+a4X68/6VZJxb81wv15/wBLmz3vv6OKslYBCgAAAHntInm/zN7GvfoTucDo/pE83+ZvY179Cdzgbi92H7blH1U+ksa3zgAbRdAAAAAAAAAAAAAAAAAAAAAAAAAAAAAAAAAAAAAAAAAAAAAAAAAAAAAAA6S5H4l4B7LtfpSubTpLkfiXgHsu1+lK1b7z/wBDk3fV6Q77DOVsBp5kgAAAJNLjNW6LDvlVkmlxmrdFh3yqy6+juTSAIUAAMEeWP5r8O9u0PoV2d2CPLH81+He3aH0K76H8J/OuTfVCLTdlpsA9JMIAAAAAAAAAAAAAAAAAAAAAAAAAAAAAAAAAAAAAAAAAAAAAAAAAAAAAAe70Fed7KvtCTui8I93oK872VfaEndF+d7X+X2/0Vf1lVO9DoKA8us4AAAAScE4TiXSpu+Ksk4JwnEulTd8V07spnOFYBCgAAAGmfliedKx9iUPrV2C2dPLE86Vj7EofWrsFvSX4U+S8m+mGFab0gD6FAAAAAAAAAAAAAAAAAAAAAAAAAAAAAAAAAAAAAAAAAAAAAAAAAAAAAADZDyLPz/M/Q7f55m2DU/yLPz/M/Q7f55m2Dz7+Pfntr3U/1hmWW5AA+OdgAAk5j4NbdKk7oqyTmPg1t0qTuiuz3oTVkrAIUAAAAAAAAAAAAAAAAAAAAAAAAAAAAAAAAAAAAAAAAAAAAAAAAAAAAAAAAAAAAAAAAAAAAAAk3nGGw9Sp8sVZJvOMNh6lT5Yqy68o7kx0gCFAAAAAAAAAAAAAAAAAAAAAAAAAAAAAAAAAAAAAAAAAAAAAAAAAAAAAAAAAAAAAAAAAAAACTZ8Yb/1KfywVkmz4w3/qU/lgunKe5M9CsAhQAAAAAAAAAAAAAAAAAAAAAAAAAAAAAAAAAAAAAAAAAAAAAAAAAAAAAAAAAAAAAAAAAAAAACTlzg1z0qfugrJOXODXPSp+6Csu03pTTkAIUAAAAAAAAAAAAAAAAAAAAAAAAAAAAAAAAAAAAAAAAAAAAAAAAAAAAAAAAAAAAAAAAAAAAk43wnDelS98FZJxvhOG9Kl74Ky6t2ExnIAhQAAAAAAAAAAAAAAAAAA8fpj80WeP+W8T/wClqPYPjxnCMOzBhF9gOL2+72OJW1W0uqW3ml3SjUljLPLtpYwjDZljGGzCMI/8IuY+EjFfkkf+HvKn/wBu/wCurvFaObyz0O+U3nnJWaLujRp6RKlLGsGvatSFOWrUnrVppbeEsNtsTRnrV5IRnmljNGhDYljGrLBn3KOUcvZEy9aZVyrh/wCw4XY7puFDdZ6u02881Sb96pNNNHZmnmj+MY/x/wCD4876OMj6SMOlwzO+WrPFaNPZ3KarLGWtR2ZpZptzqyxhUp7MZJdttZobaENiOzD8FYovntcXMWeVnmD+0sm0NDeXLT+1s15zubena4dQqbFanb0qsKs1xNDY2ISbajtdmeMkNiM82zsU59jMuWsBs8q5cwrLGH1K1S1wiyoWFCetGEak1OlThJLGaMIQhGbYlhs7EIQ2f8IPN5B0L6MdF95d4hkbKlHDbq9py0a1eNetXqRpwjs7SWarPNGWWMdiMYS7EJoyy7OztYbHtnEz8LoBFx6jLcX2HUJp5pYTzTwjGWOxGH+7/BaScW/NcL9ef9Lmz3nFWRq5bc+vfew8DVy259e+9h4KwbSrUwwk6uW3Pr33sPA1ctufXvvYeCsG0q1MMJOrltz6997DwNXLbn1772HgrBtKtTDDxef8At6WQ8yVYXt5GMmEXk0IRqQ2I7FGf+P4Oebo/pE83+ZvY179Cdzgbh92VU1cm5Rf/Kn0l0W0RExcANnugAAAAAAAAAAAAAAAAAAAAAAAAAAAAAAAAAAAAAAAAAAAAAAAAAAAAAAdEcl5ft6mTsCqRvbyEZsMtY7EKkNiH+yl/wDJzudJcj8S8A9l2v0pWrvedVNNhye7Wr0h32MRMze/XVy259e+9h4Grltz6997DwVhqDaVau/DCTq5bc+vfew8DVy259e+9h4KwbSrUwwk6uW3Pr33sPA1ctufXvvYeCsG0q1MMPNU8HozY1Us/wBqudrLQ2+328Nts7MPw2dj+H4vv1ctufXvvYeBS4zVuiw75VZVVdUXfFxFMJOrltz6997DwNXLbn1772HgrCdpVq5wwk6uW3Pr33sPA1ctufXvvYeCsG0q1MMJOrltz6997DwYR8rrCaVjo1w+tTubipGON0ZdipPCMP8AuK//AJf+TYRgjyx/Nfh3t2h9Cu+g/CldU+2uTRP8oTaUxFMtNgHpBhgAAAAAAAAAAAAAAAAAAAAAAAAAAAAAAAAAAAAAAAAAAAAAAAAAAAAAD2+hKjLcaWMsUJp5pYT38sIxljsRh+Ef4PEPd6CvO9lX2hJ3Rfn+1vl9v9FX9Zc05w3v1ctufXvvYeBq5bc+vfew8FYeX9pVqzcMJOrltz6997DwNXLbn1772HgrBtKtTDCTq5bc+vfew8DVy259e+9h4KwbSrUwwk6uW3Pr33sPB8GGYPRua15JNdXMsKNeaSEZJ4QjGGzH8Y/h/F6VJwThOJdKm74qiuq6fi4mmL4NXLbn1772HgauW3Pr33sPBWE7SrVzhhJ1ctufXvvYeBq5bc+vfew8FYNpVqYYSdXLbn1772HgauW3Pr33sPBWDaVamGGlflb2UljpMsqNOrVqQjg1CbZqTbMf++reDCbOnliedKx9iUPrV2C3pD8Kzf7F5NM/xhiWnwqkAfQIAAAAAAAAAAAAAAAAAAAAAAAAAAAAAAAAAAAAAAAAAAAAAAAAAAAAAAbDeR1h9O/x3MktStWp7S0oRhGnNsbP7838fwbSauW3Pr33sPBrL5Fn5/mfodv88zbB5/8Ax5XVHt21iNKf6wyrKmJpSdXLbn1772HgauW3Pr33sPBWHx+0q1dmGEnVy259e+9h4Grltz6997DwVg2lWphhJ1ctufXvvYeD4MYwejZ0aM8l1czxnryyRhPPCMIQjCP4w/D+P4PSpOY+DW3SpO6KqK6pqj4uKqYuNXLbn1772HgauW3Pr33sPBWE7SrVz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2359e+9h4Grtvz6997DwVg2lWphhJ1dt+fXvvYeBq7b8+vfew8FYNpVqYYSdXbfn1772Hgau2/Pr33sPBWDaVamGEnV2359e+9h4Grtvz6997DwVg2lWphhJ1dt+fXvvYeBq5bc+vfew8FYNpVqYYSdXLbn1772Hgau2/Pr33sPBWDaVamGEnV2359e+9h4Grtvz6997DwVg2lWphhJ1dt+fXvvYeBq7b8+vfew8FYNpVqYYSdXbfn1772HgauW3Pr33sPBWDaVamGEnVy259e+9h4Grltz6997DwVg2lWphhJ1dt+fXvvYeBq7b8+vfew8FYNpVqYYSdXbfn1772HgauW3Pr33sPBWDaVamGEnVy259e+9h4Grltz6997DwVg2lWphhJ1ctufXvvYeBq7b8+vfew8FYNpVqYYSdXbfn1772Hgau2/Pr33sPBWDaVamGEnV2359e+9h4Grltz6997DwVg2lWphhJ1ctufXvvYeBq5bc+vfew8FYNpVqYYSdXLbn1772HgauW3Pr33sPBWDaVamGHmrjB6NPFrS0hdXMZass8YzRnhtobEI/wjsPv1dt+fXvvYeBecYbD1KnyxVlVV1REfFxFMfFJ1ctufXvvYeBq5bc+vfew8FYTtKtXOGEnVy259e+9h4Grltz6997DwVg2lWphhJ1ctufXvvYeBq5bc+vfew8FYNpVqYYSdXbfn1772HgauW3Pr33sPBWDaVamGEnVy259e+9h4Grltz6997DwVg2lWphhJ1ctufXvvYeBq5bc+vfew8FYNpVqYYSdXLbn1772Hgau2/Pr33sPBWDaVamGEnVy259e+9h4Grltz6997DwVg2lWphhJ1ctufXvvYeBq5bc+vfew8FYNpVqYYSdXLbn1772HgauW3Pr33sPBWDaVamGEnV23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D4LfB6NTFru0jdXMJaUskYTQnhto7MIfxjsPSpNnxhv/Up/LBVNdV0/FxNMfA1ctufXvvYeBq5bc+vfew8FYTtKtXO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SdXLbn1772HgauW3Pr33sPBWDaVamGEnVy259e+9h4Grltz6997DwVg2lWphhJ1ctufXvvYeBq5bc+vfew8FYNpVqYYeawfB6N5RrTz3VzJGSvNJCEk8IQjCEIfjH8P4/i+/Vy259e+9h4GXODXPSp+6CsquuqKpulxTTFyTq5bc+vfew8DVy259e+9h4KwnaVaucMJOrltz6997DwNXLbn1772HgrBtKtTDCTq5bc+vfew8DVy259e+9h4KwbSrUwwk6uW3Pr33sPA1ctufXvvYeCsG0q1MMJOrltz6997DwNXLbn1772HgrBtKtTDCTq7b8+vfew8DVy259e+9h4KwbSrUwwk6uW3Pr33sPA1ctufXvvYeCsG0q1MMJOrltz6997DwNXLbn1772HgrBtKtTDCTq5bc+vfew8DVy259e+9h4KwbSrUwwk6u2/Pr33sPA1ctufXvvYeCsG0q1MMJOrltz6997DwNXLbn1772HgrBtKtTDCTq5bc+vfew8DVy259e+9h4KwbSrUwwk6u2/Pr33sPA1ctufXvvYeCsG0q1MMJOrltz6997DwNXLbn1772HgrBtKtTDCTq5bc+vfew8DVy259e+9h4KwbSrUwwk6uW3Pr33sPA1ctufXvvYeCsG0q1MMJOrtvz6997DwNXLbn1772HgrBtKtTDCTq5bc+vfew8DVy259e+9h4KwbSrUwwk6uW3Pr33sPA1ctufXvvYeCsG0q1MMJOrltz6997DwNXbfn1772HgrBtKtTDCTq7b8+vfew8DV2359e+9h4KwbSrUwwk6u2/Pr33sPA1ctufXvvYeCsG0q1MMJOrltz6997DwNXLbn1772HgrBtKtTDCTq7b8+vfew8DV2359e+9h4KwbSrUwwk6u2/Pr33sPA1dt+fXvvYeCsG0q1MMJOrltz6997DwNXLbn1772HgrBtKtTDCTq5bc+vfew8DV2359e+9h4KwbSrUwwk6u2/Pr33sPA1dt+fXvvYeCsG0q1MMJOrtvz6997DwNXbfn1772HgrBtKtTDCTq7b8+vfew8DVy259e+9h4KwbSrUwwk6u2/Pr33sPA1dt+fXvvYeCsG0q1MMJOrtvz6997DwNXbfn1772HgrBtKtTDCTq7b8+vfew8DV2359e+9h4KwbSrUwwk6uW3Pr33sPA1dt+fXvvYeCsG0q1MMJOrtvz6997DwNXbfn1772HgrBtKtTDDzt7hlKwu7CencV6m3uZIRhUn2YQ/GH/k9Ek43wnDelS98FZzXMzTEyUxdMgDrUAAAAAAAAAAAAAAAAAAAAAAAAJOLfmuF+vP8ApVknFvzXC/Xn/Suz3vv6JqyVgEKAAAAee0ieb/M3sa9+hO5wOj+kTzf5m9jXv0J3OBuL3YftuUfVT6SxrfOABtF0AAAAAAAAAAAAAAAAAAAAAAAAAAAAAAAAAAAAAAAAAAAAAAAAAAAAAADpLkfiXgHsu1+lK5tOkuR+JeAey7X6UrVvvP8A0OTd9XpDvsM5WwGnmSAAAAk0uM1bosO+VWSaXGat0WHfKrLr6O5NIAhQAAwR5Y/mvw727Q+hXZ3YI8sfzX4d7dofQrvofwn865N9UItN2WmwD0kwgAAAAAAAAAAAAAAAAAAAAAAAAAAAAAAAAAAAAAAAAAAAAAAAAAAAAAB7vQV53sq+0JO6Lwj3egrzvZV9oSd0X53tf5fb/RV/WVU70OgoDy6zgAAABJwThOJdKm74qyTgnCcS6VN3xXTuymc4VgEKAAAAaZ+WJ50rH2JQ+tXYLZ08sTzpWPsSh9auwW9JfhT5Lyb6YYVpvSAPoUAAAAAAAAAAAAAAAAAAAAAAAAAAAAAAAAAAAAAAAAAAAAAAAAAAAAAANkPIs/P8z9Dt/nmbYNT/ACLPz/M/Q7f55m2Dz7+Pfntr3U/1hmWW5AA+OdgAAk5j4NbdKk7oqyTmPg1t0qTuiuz3oTVkrAIUAAAAAAAAAAAAAAAAAAAAAAAAAAAAAAAAAAAAAAAAAAAAAAAAAAAAAAAAAAAAAAAAAAAAAAk3nGGw9Sp8sVZJvOMNh6lT5Yqy68o7kx0gCFAAAAAAAAAAAAAAAAAAAAAAAAAAAAAAAAAAAAAAAAAAAAAAAAAAAAAAAAAAAAAAAAAAAACTZ8Yb/wBSn8sFZJs+MN/6lP5YLpynuTPQrAIUAAAAAAAAAAAAAAAAAAAAAAAAAAAAAAAAAAAAAAAAAAAAAAAAAAAAAAAAAAAAAAAAAAAAAAk5c4Nc9Kn7oKyTlzg1z0qfugrLtN6U05ACFAAAAAAAAAAAAAAAAAAAAAAAAAAAAAAAAAAAAAAAAAAAAAAAAAAAAAAAAAAAAAAAAAAAAJON8Jw3pUvfBWScb4ThvSpe+CsurdhMZyAIUAAAAAAAAAAAAAAAAAAAAAAAAJOLfmuF+vP+lWScW/NcL9ef9K7Pe+/omrJWAQoAAAB57SJ5v8zexr36E7nA6P6RPN/mb2Ne/Qnc4G4vdh+25R9VPpLGt84AG0XQAAAAAAAAAAAAAAAAAAAAAAAAAAAAAAAAAAAAAAAAAAAAAAAAAAAAAAOkuR+JeAey7X6Urm06S5H4l4B7LtfpStW+8/8AQ5N31ekO+wzlbAaeZIAAACTS4zVuiw75VZJpcZq3RYd8qsuvo7k0gCFAADBHlj+a/DvbtD6Fdndgjyx/Nfh3t2h9Cu+h/Cfzrk31Qi03ZabAPSTCAAAAAAAAAAAAAAAAAAAAAAAAAAAAAAAAAAAAAAAAAAAAAAAAAAAAAAHu9BXneyr7Qk7ovCPd6CvO9lX2hJ3Rfne1/l9v9FX9ZVTvQ6CgPLrOAAAAEnBOE4l0qbvirJOCcJxLpU3fFdO7KZzhWAQoAAABpn5YnnSsfYlD61dgtnTyxPOlY+xKH1q7Bb0l+FPkvJvphhWm9IA+hQAAAAAAAAAAAAAAAAAAAAAAAAAAAAAAAAAAAAAAAAAAAAAAAAAAAAAA2Q8iz8/zP0O3+eZtg1P8iz8/zP0O3+eZtg8+/j357a91P9YZlluQAPjnYAAJOY+DW3SpO6Ksk5j4NbdKk7ors96E1ZKwCFAAAAAAAAAAAAAAAAAAAAAAAAAAAAAAAAAAAAAAAAAAAAAAAAAAAAAAAAAAAAAAAAAAAAAAJN5xhsPUqfLFWSbzjDYepU+WKsuvKO5MdIAhQAAAAAAAAAAAAAAAAAAAAAAAAAAAAAAAAAAAAAAAAAAAAAAAAAAAAAAAAAAAAAAAAAAAAk2fGG/9Sn8sFZJs+MN/6lP5YLpynuTPQrAIUAAAAAAAAAAAAAAAAAAAAAAAAAAAAAAAAAAAAAAAAAAAAAAAAAAAAAAAAAAAAAAAAAAAAAAk5c4Nc9Kn7oKyTlzg1z0qfugrLtN6U05ACFAAAAAAAAAAAAAAAAAAAAAAAAAAAAAAAAAAAAAAAAAAAAAAAAAAAAAAAAAAAAAAAAAAAAJON8Jw3pUvfBWScb4ThvSpe+CsurdhMZyAIUAAAAAAAAAAAAAAAAAAAAAAAAJOLfmuF+vP+lWScW/NcL9ef9K7Pe+/omrJWAQoAAAB57SJ5v8AM3sa9+hO5wOj+kTzf5m9jXv0J3OBuL3YftuUfVT6SxrfOABtF0AAAAAAAAAAAAAAAAAAAAAAAAAAAAAAAAAAAAAAAAAAAAAAAAAAAAAADpLkfiXgHsu1+lK5tOkuR+JeAey7X6UrVvvP/Q5N31ekO+wzlbAaeZIAAACTS4zVuiw75VZJpcZq3RYd8qsuvo7k0gCFAADBHlj+a/DvbtD6Fdndgjyx/Nfh3t2h9Cu+h/Cfzrk31Qi03ZabAPSTCAAAAAAAAAAAAAAAAAAAAAAAAAAAAAAAAAAAAAAAAAAAAAAAAAAAAAAHu9BXneyr7Qk7ovCPd6CvO9lX2hJ3Rfne1/l9v9FX9ZVTvQ6CgPLrOAAAAEnBOE4l0qbvirJOCcJxLpU3fFdO7KZzhWAQoAAABpn5YnnSsfYlD61dgtnTyxPOlY+xKH1q7Bb0l+FPkvJvphhWm9IA+hQAAAAAAAAAAAAAAAAAAAAAAAAAAAAAAAAAAAAAAAAAAAAAAAAAAAAAA2Q8iz8/zP0O3+eZtg1P8iz8/wAz9Dt/nmbYPPv49+e2vdT/AFhmWW5AA+OdgAAk5j4NbdKk7oqyTmPg1t0qTuiuz3oTVkrAIUAAAAAAAAAAAAAAAAAAAAAAAAAAAAAAAAAAAAAAAAAAAAAAAAAAAAAAAAAAAAAAAAAAAAAAk3nGGw9Sp8sVZJvOMNh6lT5Yqy68o7kx0gCFAAAAAAAAAAAAAAAAAAAAAAAAAAAAAAAAAAAAAAAAAAAAAAAAAAAAAAAAAAAAAAAAAAAACTZ8Yb/1KfywVkmz4w3/AKlP5YLpynuTPQrAIUAAAAAAAAAAAAAAAAAAAAAAAAAAAAAAAAAAAAAAAAAAAAAAAAAAAAAAAAAAAAAAAAAAAAAAk5c4Nc9Kn7oKyTlzg1z0qfugrLtN6U05ACFAAAAAAAAAAAAAAAAAAAAAAAAAAAAAAAAAAAAAAAAAAAAAAAAAAAAAAAAAAAAAAAAAAAAJON8Jw3pUvfBWScb4ThvSpe+CsurdhMZyAIUAAAAAAAAAAAAAAAAAAAAAAAAJOLfmuF+vP+lWScW/NcL9ef8ASuz3vv6JqyVgEKAAAAee0ieb/M3sa9+hO5wOj+kTzf5m9jXv0J3OBuL3YftuUfVT6SxrfOABtF0AAAAAAAAAAAAAAAAAAAAAAAAAAAAAAAAAAAAAAAAAAAAAAAAAAAAAADpLkfiXgHsu1+lK5tOkuR+JeAey7X6UrVvvP/Q5N31ekO+wzlbAaeZIAAACTS4zVuiw75VZJpcZq3RYd8qsuvo7k0gCFAADBHlj+a/DvbtD6Fdndgjyx/Nfh3t2h9Cu+h/Cfzrk31Qi03ZabAPSTCAAAAAAAAAAAAAAAAAAAAAAAAAAAAAAAAAAAAAAAAAAAAAAAAAAAAAAHu9BXneyr7Qk7ovCPd6CvO9lX2hJ3Rfne1/l9v8ARV/WVU70OgoDy6zgAAABJwThOJdKm74qyTgnCcS6VN3xXTuymc4VgEKAAAAaZ+WJ50rH2JQ+tXYLZ08sTzpWPsSh9auwW9JfhT5Lyb6YYVpvSAPoUAAAAAAAAAAAAAAAAAAAAAAAAAAAAAAAAAAAAAAAAAAAAAAAAAAAAAANkPIs/P8AM/Q7f55m2DU/yLPz/M/Q7f55m2Dz7+Pfntr3U/1hmWW5AA+OdgAAk5j4NbdKk7oqyTmPg1t0qTuiuz3oTVkrAIUAAAAAAAAAAAAAAAAAAAAAAAAAAAAAAAAAAAAAAAAAAAAAAAAAAAAAAAAAAAAAAAAAAAAAAk3nGGw9Sp8sVZJvOMNh6lT5Yqy68o7kx0gCFAAAAAAAAAAAAAAAAAAAAAAAAAAAAAAAAAAAAAAAAAAAAAAAAAAAAAAAAAAAAAAAAAAAACTZ8Yb/ANSn8sFZJs+MN/6lP5YLpynuTPQrAIUAAAAAAAAAAAAAAAAAAAAAAAAAAAAAAAAAAAAAAAAAAAAAAAAAAAAAAAAAAAAAAAAAAAAAAk5c4Nc9Kn7oKyTlzg1z0qfugrLtN6U05ACFAAAAAAAAAAAAAAAAAAAAAAAAAAAAAAAAAAAAAAAAAAAAAAAAAAAAAAAAAAAAAAAAAAAAJON8Jw3pUvfBWScb4ThvSpe+CsurdhMZyAIUAAAAAAAAAAAAAAAAAAAAAAAAJOLfmuF+vP8ApVknFvzXC/Xn/Suz3vv6JqyVgEKAAAAee0ieb/M3sa9+hO5wOj+kTzf5m9jXv0J3OBuL3YftuUfVT6SxrfOABtF0AAAAAAAAAAAAAAAAAAAAAAAAAAAAAAAAAAAAAAAAAAAAAAAAAAAAAADpLkfiXgHsu1+lK5tOkuR+JeAey7X6UrVvvP8A0OTd9XpDvsM5WwGnmSAAAAk0uM1bosO+VWSaXGat0WHfKrLr6O5NIAhQAAwR5Y/mvw727Q+hXZ3YI8sfzX4d7dofQrvofwn865N9UItN2WmwD0kwgAAAAAAAAAAAAAAAAAAAAAAAAAAAAAAAAAAAAAAAAAAAAAAAAAAAAAB7vQV53sq+0JO6Lwj3egrzvZV9oSd0X53tf5fb/RV/WVU70OgoDy6zgAAABJwThOJdKm74qyTgnCcS6VN3xXTuymc4VgEKAAAAaZ+WJ50rH2JQ+tXYLZ08sTzpWPsSh9auwW9JfhT5Lyb6YYVpvSAPoUAAAAAAAAAAAAAAAAAAAAAAAAAAAAAAAAAAAAAAAAAAAAAAAAAAAAAANkPIs/P8z9Dt/nmbYNT/ACLPz/M/Q7f55m2Dz7+Pfntr3U/1hmWW5AA+OdgAAk5j4NbdKk7oqyTmPg1t0qTuiuz3oTVkrAIUAAAAAAAAAAAAAAAAAAAAAAAAAAAAAAAAAAAAAAAAAAAAAAAAAAAAAAAAAAAAAAAAAAAAAAk3nGGw9Sp8sVZJvOMNh6lT5Yqy68o7kx0gCFAAAAAAAAAAAAAAAAAAAAAAAAAAAAAAAAAAAAAAAAAAAAAAAAAAAAAAAAAAAAAAAAAAAACTZ8Yb/wBSn8sFZJs+MN/6lP5YLpynuTPQrAIUAAAAAAAAAAAAAAAAAAAAAAAAAAAAAAAAAAAAAAAAAAAAAAAAAAAAAAAAAAAAAAAAAAAAAAk5c4Nc9Kn7oKyTlzg1z0qfugrLtN6U05ACFAAAAAAAAAAAAAAAAAAAAAAAAAAAAAAAAAAAAAAAAAAAAAAAAAAAAAAAAAAAAAAAAAAAAJON8Jw3pUvfBWScb4ThvSpe+CsurdhMZyAIUAAAAAAAAAAAAAAAAAAAAAAAAJOLfmuF+vP+lWScW/NcL9ef9K7Pe+/omrJWAQoAAAB57SJ5v8zexr36E7nA6P6RPN/mb2Ne/Qnc4G4vdh+25R9VPpLGt84AG0XQAAAAAAAAAAAAAAAAAAAAAAAAAAAAAAAAAAAAAAAAAAAAAAAAAAAAAAOkuR+JeAey7X6Urm06S5H4l4B7LtfpStW+8/8AQ5N31ekO+wzlbAaeZIAAACTS4zVuiw75VZJpcZq3RYd8qsuvo7k0gCFAADBHlj+a/DvbtD6Fdndgjyx/Nfh3t2h9Cu+h/Cfzrk31Qi03ZabAPSTCAAAAAAAAAAAAAAAAAAAAAAAAAAAAAAAAAAAAAAAAAAAAAAAAAAAAAAHu9BXneyr7Qk7ovCPd6CvO9lX2hJ3Rfne1/l9v9FX9ZVTvQ6CgPLrOAAAAEnBOE4l0qbvirJOCcJxLpU3fFdO7KZzhWAQoAAABpn5YnnSsfYlD61dgtnTyxPOlY+xKH1q7Bb0l+FPkvJvphhWm9IA+hQAAAAAAAAAAAAAAAAAAAAAAAAAAAAAAAAAAAAAAAAAAAAAAAAAAAAAA2Q8iz8/zP0O3+eZtg1P8iz8/zP0O3+eZtg8+/j357a91P9YZlluQAPjnYAAJOY+DW3SpO6Ksk5j4NbdKk7ors96E1ZKwCFAAAAAAAAAAAAAAAAAAAAAAAAAAAAAAAAAAAAAAAAAAAAAAAAAAAAAAAAAAAAAAAAAAAAAAJN5xhsPUqfLFWSbzjDYepU+WKsuvKO5MdIAhQAAAAAAAAAAAAAAAAAAAAAAAAAAAAAAAAAAAAAAAAAAAAAAAAAAAAAAAAAAAAAAAAAAAAk2fGG/9Sn8sFZJs+MN/6lP5YLpynuTPQrAIUAAAAAAAAAAAAAAAAAAAAAAAAAAAAAAAAAAAAAAAAAAAAAAAAAAAAAAAAAAAAAAAAAAAAAAk5c4Nc9Kn7oKyTlzg1z0qfugrLtN6U05ACFAAAAAAAAAAAAAAAAAAAAAAAAAAAAAAAAAAAAAAAAAAAAAAAAAAAAAAAAAAAAAAAAAAAAJON8Jw3pUvfBWScb4ThvSpe+CsurdhMZyAIUAAAAAAAAAAAAAAAAAAAAAAAAJOLfmuF+vP+lWScW/NcL9ef9K7Pe+/omrJWAQoAAAB57SJ5v8AM3sa9+hO5wOj+kTzf5m9jXv0J3OBuL3YftuUfVT6SxrfOABtF0AAAAAAAAAAAAAAAAAAAAAAAAAAAAAAAAAAAAAAAAAAAAAAAAAAAAAADpLkfiXgHsu1+lK5tOkuR+JeAey7X6UrVvvP/Q5N31ekO+wzlbAaeZIAAACTS4zVuiw75VZJpcZq3RYd8qsuvo7k0gCFAADBHlj+a/DvbtD6Fdndgjyx/Nfh3t2h9Cu+h/Cfzrk31Qi03ZabAPSTCAAAAAAAAAAAAAAAAAAAAAAAAAAAAAAAAAAAAAAAAAAAAAAAAAAAAAAHu9BXneyr7Qk7ovCPd6CvO9lX2hJ3Rfne1/l9v9FX9ZVTvQ6CgPLrOAAAAEnBOE4l0qbvirJOCcJxLpU3fFdO7KZzhWAQoAAABpn5YnnSsfYlD61dgtnTyxPOlY+xKH1q7Bb0l+FPkvJvphhWm9IA+hQAAAAAAAAAAAAAAAAAAAAAAAAAAAAAAAAAAAAAAAAAAAAAAAAAAAAAA2Q8iz8/zP0O3+eZtg1P8iz8/wAz9Dt/nmbYPPv49+e2vdT/AFhmWW5AA+OdgAAk5j4NbdKk7oqyTmPg1t0qTuiuz3oTVkrAIUAAAAAAAAAAAAAAAAAAAAAAAAAAAAAAAAAAAAAAAAAAAAAAAAAAAAAAAAAAAAAAAAAAAAAAk3nGGw9Sp8sVZJvOMNh6lT5Yqy68o7kx0gCFAAAAAAAAAAAAAAAAAAAAAAAAAAAAAAAAAAAAAAAAAAAAAAAAAAAAAAAAAAAAAAAAAAAACTZ8Yb/1KfywVkmz4w3/AKlP5YLpynuTPQrAIUAAAAAAAAAAAAAAAAAAAAAAAAAAAAAAAAAAAAAAAAAAAAAAAAAAAAAAAAAAAAAAAAAAAAAAk5c4Nc9Kn7oKyTlzg1z0qfugrLtN6U05ACFAAAAAAAAAAAAAAAAAAAAAAAAAAAAAAAAAAAAAAAAAAAAAAAAAAAAAAAAAAAAAAAAAAAAJON8Jw3pUvfBWScb4ThvSpe+CsurdhMZyAIUAAAAAAAAAAAAAAAAAAAAAAAAJOLfmuF+vP+lWScW/NcL9ef8ASuz3vv6JqyVgEKAAAAee0ieb/M3sa9+hO5wOj+kTzf5m9jXv0J3OBuL3YftuUfVT6SxrfOABtF0AAAAAAAAAAAAAAAAAAAAAAAAAAAAAAAAAAAAAAAAAAAAAAAAAAAAAADpLkfiXgHsu1+lK5tOkuR+JeAey7X6UrVvvP/Q5N31ekO+wzlbAaeZIAAACTS4zVuiw75VZJpcZq3RYd8qsuvo7k0gCFAADBHlj+a/DvbtD6Fdndgjyx/Nfh3t2h9Cu+h/Cfzrk31Qi03ZabAPSTCAAAAAAAAAAAAAAAAAAAAAAAAAAAAAAAAAAAAAAAAAAAAAAAAAAAAAAHu9BXneyr7Qk7ovCPd6CvO9lX2hJ3Rfne1/l9v8ARV/WVU70OgoDy6zgAAABJwThOJdKm74qyTgnCcS6VN3xXTuymc4VgEKAAAAaZ+WJ50rH2JQ+tXYLZ08sTzpWPsSh9auwW9JfhT5Lyb6YYVpvSAPoUAAAAAAAAAAAAAAAAAAAAAAAAAAAAAAAAAAAAAAAAAAAAAAAAAAAAAANkPIs/P8AM/Q7f55m2DU/yLPz/M/Q7f55m2Dz7+Pfntr3U/1hmWW5AA+OdgAAk5j4NbdKk7oqyTmPg1t0qTuiuz3oTVkrAIUAAAAAAAAAAAAAAAAAAAAAAAAAAAAAAAAAAAAAAAAAAAAAAAAAAAAAAAAAAAAAAAAAAAAAAk3nGGw9Sp8sVZJvOMNh6lT5Yqy68o7kx0gCFAAAAAAAAAAAAAAAAAAAAAAAAAAAAAAAAAAAAAAAAAAAAAAAAAAAAAAAAAAAAAAAAAAAACTZ8Yb/ANSn8sFZJs+MN/6lP5YLpynuTPQrAIUAAAAAAAAAAAAAAAAAAAAAAAAAAAAAAAAAAAAAAAAAAAAAAAAAAAAAAAAAAAAAAAAAAAAAAk5c4Nc9Kn7oKyTlzg1z0qfugrLtN6U05ACFAAAAAAAAAAAAAAAAAAAAAAAAAAAAAAAAAAAAAAAAAAAAAAAAAAAAAAAAAAAAAAAAAAAAJON8Jw3pUvfBWScb4ThvSpe+CsurdhMZyAIUAAAAAAAAAAAAAAAAAAAAAAAAJOLfmuF+vP8ApVknFvzXC/Xn/Suz3vv6JqyVgEKAAAAee0ieb/M3sa9+hO5wOj+kTzf5m9jXv0J3OBuL3YftuUfVT6SxrfOABtF0AAAAAAAAAAAAAAAAAAAAAAAAAAAAAAAAAAAAAAAAAAAAAAAAAAAAAADpLkfiXgHsu1+lK5tOkuR+JeAey7X6UrVvvP8A0OTd9XpDvsM5WwGnmSAAAAk0uM1bosO+VWSaXGat0WHfKrLr6O5NIAhQAAwR5Y/mvw727Q+hXZ3YI8sfzX4d7dofQrvofwn865N9UItN2WmwD0kwgAAAAAAAAAAAAAAAAAAAAAAAAAAAAAAAAAAAAAAAAAAAAAAAAAAAAAB7vQV53sq+0JO6Lwj3egrzvZV9oSd0X53tf5fb/RV/WVU70OgoDy6zgAAABJwThOJdKm74qyTgnCcS6VN3xXTuymc4VgEKAAAAaZ+WJ50rH2JQ+tXYLZ08sTzpWPsSh9auwW9JfhT5Lyb6YYVpvSAPoUAAAAAAAAAAAAAAAAAAAAAAAAAAAAAAAAAAAAAAAAAAAAAAAAAAAAAANkPIs/P8z9Dt/nmbYNT/ACLPz/M/Q7f55m2Dz7+Pfntr3U/1hmWW5AA+OdgAAk5j4NbdKk7oqyTmPg1t0qTuiuz3oTVkrAIUAAAAAAAAAAAAAAAAAAAAAAAAAAAAAAAAAAAAAAAAAAAAAAAAAAAAAAAAAAAAAAAAAAAAAAk3nGGw9Sp8sVZJvOMNh6lT5Yqy68o7kx0gCFAAAAAAAAAAAAAAAAAAAAAAAAAAAAAAAAAAAAAAAAAAAAAAAAAAAAAAAAAAAAAAAAAAAACTZ8Yb/wBSn8sFZJs+MN/6lP5YLpynuTPQrAIUAAAAAAAAAAAAAAAAAAAAAAAAAAAAAAAAAAAAAAAAAAAAAAAAAAAAAAAAAAAAAAAAAAAAAAk5c4Nc9Kn7oKyTlzg1z0qfugrLtN6U05ACFAAAAAAAAAAAAAAAAAAAAAAAAAAAAAAAAAAAAAAAAAAAAAAAAAAAAAAAAAAAAAAAAAAAAJON8Jw3pUvfBWScb4ThvSpe+CsurdhMZyAIUAAAAAAAAAAAAAAAAAAAAAAAAJOLfmuF+vP+lWScW/NcL9ef9K7Pe+/omrJWAQoAAAB57SJ5v8zexr36E7nA6P6RPN/mb2Ne/Qnc4G4vdh+25R9VPpLGt84AG0XQAAAAAAAAAAAAAAAAAAAAAAAAAAAAAAAAAAAAAAAAAAAAAAAAAAAAAAOkuR+JeAey7X6Urm06S5H4l4B7LtfpStW+8/8AQ5N31ekO+wzlbAaeZIAAACTS4zVuiw75VZJpcZq3RYd8qsuvo7k0gCFAADBHlj+a/DvbtD6Fdndgjyx/Nfh3t2h9Cu+h/Cfzrk31Qi03ZabAPSTCAAAAAAAAAAAAAAAAAAAAAAAAAAAAAAAAAAAAAAAAAAAAAAAAAAAAAAHu9BXneyr7Qk7ovCPd6CvO9lX2hJ3Rfne1/l9v9FX9ZVTvQ6CgPLrOAAAAEnBOE4l0qbvirJOCcJxLpU3fFdO7KZzhWAQoAAABpn5YnnSsfYlD61dgtnTyxPOlY+xKH1q7Bb0l+FPkvJvphhWm9IA+hQAAAAAAAAAAAAAAAAAAAAAAAAAAAAAAAAAAAAAAAAAAAAAAAAAAAAAA2Q8iz8/zP0O3+eZtg1P8iz8/zP0O3+eZtg8+/j357a91P9YZlluQAPjnYAAJOY+DW3SpO6Ksk5j4NbdKk7ors96E1ZKwCFAAAAAMZYh5SGh7C7+5wy/zTUpXNpWnoVpP7PuJtrUkmjLNDZhJGEdiMI/jCOwy+S8g5Vy6Zp5LZ1VzGeGJm77OJmIzZNGK98/oT9Lqnw66+2b5/Qn6XVPh119tm/l/2t1W08FX/HGOnVlQYr3z+hP0uqfDrr7Zvn9CfpdU+HXX2z8v+1uq2ngq/wCGOnVlQYr3z+hP0uqfDrr7Zvn9CfpdU+HXX2z8v+1uq2ngq/4Y6dWVBivfP6E/S6p8Ouvtm+f0J+l1T4ddfbPy/wC1uq2ngq/4Y6dWVBivfP6E/S6p8Ouvtm+f0J+l1T4ddfbPy/7W6raeCr/hjp1ZUGK98/oT9Lqnw66+2b5/Qn6XVPh119s/L/tbqtp4Kv8Ahjp1ZUGK98/oT9Lqnw66+2b5/Qn6XVPh119s/L/tbqtp4Kv+GOnVlQYr3z+hP0uqfDrr7Zvn9CfpdU+HXX2z8v8Atbqtp4Kv+GOnVlQYr3z+hP0uqfDrr7Zvn9CfpdU+HXX2z8v+1uq2ngq/4Y6dWVBivfP6E/S6p8Ouvtm+f0J+l1T4ddfbPy/7W6raeCr/AIY6dWVBivfP6E/S6p8Ouvtm+f0J+l1T4ddfbPy/7W6raeCr/hjp1ZUGK98/oT9Lqnw66+2b5/Qn6XVPh119s/L/ALW6raeCr/hjp1ZUGK98/oT9Lqnw66+2b5/Qn6XVPh119s/L/tbqtp4Kv+GOnVlQYr3z+hP0uqfDrr7Zvn9CfpdU+HXX2z8v+1uq2ngq/wCGOnVlQYr3z+hP0uqfDrr7Zvn9CfpdU+HXX2z8v+1uq2ngq/4Y6dWVBivfP6E/S6p8Ouvtm+f0J+l1T4ddfbPy/wC1uq2ngq/4Y6dWVBivfP6E/S6p8Ouvtm+f0J+l1T4ddfbPy/7W6raeCr/hjp1ZUGK98/oT9Lqnw66+2b5/Qn6XVPh119s/L/tbqtp4Kv8Ahjp1ZUGK98/oT9Lqnw66+2b5/Qn6XVPh119s/L/tbqtp4Kv+GOnVlQYr3z+hP0uqfDrr7Zvn9CfpdU+HXX2z8v8Atbqtp4Kv+GOnVlQYr3z+hP0uqfDrr7Zvn9CfpdU+HXX2z8v+1uq2ngq/4Y6dWVBivfP6E/S6p8Ouvtm+f0J+l1T4ddfbPy/7W6raeCr/AIY6dWVBivfP6E/S6p8Ouvtm+f0J+l1T4ddfbPy/7W6raeCr/hjp1ZUGK98/oT9Lqnw66+2b5/Qn6XVPh119s/L/ALW6raeCr/hjp1ZUGK98/oT9Lqnw66+2b5/Qn6XVPh119s/L/tbqtp4Kv+GOnVlQYr3z+hP0uqfDrr7Zvn9CfpdU+HXX2z8v+1uq2ngq/wCGOnVlQYr3z+hP0uqfDrr7Zvn9CfpdU+HXX2z8v+1uq2ngq/4Y6dWVBivfP6E/S6p8Ouvtm+f0J+l1T4ddfbPy/wC1uq2ngq/4Y6dWVBivfP6E/S6p8OuvtveZTzbgOd8EpZiy1eTXWH15p5KdWNKantoyzRlm/dnhCMPxhGH4wY3KvZXLuRUbTlNjXRTlfVTMRfpfMOYqicpWAGA5AAAASbzjDYepU+WKsk3nGGw9Sp8sVZdeUdyY6QBCgAAAAAAAAAAAAAAAAAAAAAAAAAAAAAAAAAAAAAAAAAAAAAAAAAAAAAAAAAAAAAAAAAAABJs+MN/6lP5YKyTZ8Yb/ANSn8sF05T3JnoVgEKAAAAAAAAAAAAAAAAAAAAAAAAAAAAAAAAAAAAAAAAAAAAAAAAAAAAAAAAAAAAAAAAAAAAAAScucGuelT90FZJy5wa56VP3QVl2m9KacgBCgAAAAAAAAAAAAAAAAAAAAAAAAAAAAAAAAAAAAAAAAAAAAAAAAAAAAAAAAAAAAAAAAAAAEnG+E4b0qXvgrJON8Jw3pUvfBWXVuwmM5AEKAAAAAAAAAAAAAAAAAAAAAAAAEnFvzXC/Xn/SrJOLfmuF+vP8ApXZ7339E1ZKwCFAAAAPPaRPN/mb2Ne/Qnc4HR/SJ5v8AM3sa9+hO5wNxe7D9tyj6qfSWNb5wANougAAAAAAAAAAAAAAAAAAAAAAAAAAAAAAAAAAAAAAAAAAAAAAAAAAAAAAdJcj8S8A9l2v0pXNp0lyPxLwD2Xa/Slat95/6HJu+r0h32GcrYDTzJAAAASaXGat0WHfKrJNLjNW6LDvlVl19HcmkAQoAAYI8sfzX4d7dofQrs7sEeWP5r8O9u0PoV30P4T+dcm+qEWm7LTYB6SYQAAAAAAAAAAAAAAAAAAAAAAAAAAAAAAAAAAAAAAAAAAAAAAAAAAAAAA93oK872VfaEndF4R7vQV53sq+0JO6L872v8vt/oq/rKqd6HQUB5dZwAAAAk4JwnEulTd8VZJwThOJdKm74rp3ZTOcKwCFAAAANM/LE86Vj7EofWrsFs6eWJ50rH2JQ+tXYLekvwp8l5N9MMK03pAH0KAAAAAAAAAAAAAAAAAAAAAAAAAAAAAAAAAAAAAAAAAAAAAAAAAAAAAAGyHkWfn+Z+h2/zzNsGp/kWfn+Z+h2/wA8zbB59/Hvz217qf6wzLLcgAfHOwAAScx8GtulSd0VZJzHwa26VJ3RXZ70JqyVgEKAAAAHN3P/AB8zJ7XvPrTukTm7n/j5mT2vefWnbR92H7nlH00+sui3yhBAbiYwAAAAAAAAAAAAAAAAAAAAAAAAAAAAAAAAAAAAAAAAAAAAAAAAAAAAAA3m8lrzMYR/7939edoy3m8lrzMYR/7939edr73k/KKP/sp/rU7rDeZaAaNZQAAACTecYbD1KnyxVkm84w2HqVPlirLryjuTHSAIUAAAAAAAAAAAAAAAAAAAAAAAAAAAAAAAAAAAAAAAAAAAAAAAAAAAAAAAAAAAAAAAAAAAAJNnxhv/AFKfywVkmz4w3/qU/lgunKe5M9CsAhQAAAAAAAAAAAAAAAAAAAAAAAAAAAAAAAAAAAAAAAAAAAAAAAAAAAAAAAAAAAAAAAAAAAAACTlzg1z0qfugrJOXODXPSp+6Csu03pTTkAIUAAAAAAAAAAAAAAAAAAAAAAAAAAAAAAAAAAAAAAAAAAAAAAAAAAAAAAAAAAAAAAAAAAAAk43wnDelS98FZJxvhOG9Kl74Ky6t2ExnIAhQAAAAAAAAAAAAAAAAAAAAAAAAk4t+a4X68/6VZJxb81wv15/0rs977+iaslYBCgAAAHntInm/zN7GvfoTucDo/pE83+ZvY179Cdzgbi92H7blH1U+ksa3zgAbRdAAAAAAAAAAAAAAAAAAAAAAAAAAAAAAAAAAAAAAAAAAAAAAAAAAAAAAA6S5H4l4B7LtfpSubTpLkfiXgHsu1+lK1b7z/wBDk3fV6Q77DOVsBp5kgAAAJNLjNW6LDvlVkmlxmrdFh3yqy6+juTSAIUAAMEeWP5r8O9u0PoV2d2CPLH81+He3aH0K76H8J/OuTfVCLTdlpsA9JMIAAAAAAAAAAAAAAAAAAAAAAAAAAAAAAAAAAAAAAAAAAAAAAAAAAAAAAe70Fed7KvtCTui8I93oK872VfaEndF+d7X+X2/0Vf1lVO9DoKA8us4AAAAScE4TiXSpu+Ksk4JwnEulTd8V07spnOFYBCgAAAGmfliedKx9iUPrV2C2dPLE86Vj7EofWrsFvSX4U+S8m+mGFab0gD6FAAAAAAAAAAAAAAAAAAAAAAAAAAAAAAAAAAAAAAAAAAAAAAAAAAAAAADZDyLPz/M/Q7f55m2DU/yLPz/M/Q7f55m2Dz7+Pfntr3U/1hmWW5AA+OdgAAk5j4NbdKk7oqyTmPg1t0qTuiuz3oTVkrAIUAAAAObuf+PmZPa959ad0ic3c/8AHzMnte8+tO2j7sP3PKPpp9ZdFvlCCA3ExgAAAAAAAAAAAAAAAAAAAAAAAAAAAAAAAAAAAAAAAAAAAAAAAAAAAAABvN5LXmYwj/37v687RlvN5LXmYwj/AN+7+vO197yflFH/ANlP9andYbzLQDRrKAAAASbzjDYepU+WKsk3nGGw9Sp8sVZdeUdyY6QBCgAAAAAAAAAAAAAAAAAAAAAAAAAAAAAAAAAAAAAAAAAAAAAAAAAAAAAAAAAAAAAAAAAAABJs+MN/6lP5YKyTZ8Yb/wBSn8sF05T3JnoVgEKAAAAAAAAAAAAAAAAAAAAAAAAAAAAAAAAAAAAAAAAAAAAAAAAAAAAAAAAAAAAAAAAAAAAAAScucGuelT90FZJy5wa56VP3QVl2m9KacgBCgAAAAAAAAAAAAAAAAAAAAAAAAAAAAAAAAAAAAAAAAAAAAAAAAAAAAAAAAAAAAAAAAAAAEnG+E4b0qXvgrJON8Jw3pUvfBWXVuwmM5AEKAAAAAAAAAAAAAAAAAAAAAAAAEnFvzXC/Xn/SrJOLfmuF+vP+ldnvff0TVkrAIUAAAA89pE83+ZvY179CdzgdH9Inm/zN7GvfoTucDcXuw/bco+qn0ljW+cADaLoAAAAAAAAAAAAAAAAAAAAAAAAAAAAAAAAAAAAAAAAAAAAAAAAAAAAAAHSXI/EvAPZdr9KVzadJcj8S8A9l2v0pWrfef+hybvq9Id9hnK2A08yQAAAEmlxmrdFh3yqyTS4zVuiw75VZdfR3JpAEKAAGCPLH81+He3aH0K7O7BHlj+a/DvbtD6Fd9D+E/nXJvqhFpuy02AekmEAAAAAAAAAAAAAAAAAAAAAAAAAAAAAAAAAAAAAAAAAAAAAAAAAAAAAAPd6CvO9lX2hJ3ReEe70Fed7KvtCTui/O9r/L7f6Kv6yqneh0FAeXWcAAAAJOCcJxLpU3fFWScE4TiXSpu+K6d2UznCsAhQAAADTPyxPOlY+xKH1q7BbOnliedKx9iUPrV2C3pL8KfJeTfTDCtN6QB9CgAAAAAAAAAAAAAAAAAAAAAAAAAAAAAAAAAAAAAAAAAAAAAAAAAAAAABsh5Fn5/mfodv8APM2wan+RZ+f5n6Hb/PM2weffx789te6n+sMyy3IAHxzsAAEnMfBrbpUndFWScx8GtulSd0V2e9CaslYBCgAAABzdz/x8zJ7XvPrTukTm7n/j5mT2vefWnbR92H7nlH00+sui3yhBAbiYwAAAAAAAAAAAAAAAAAAAAAAAAAAAAAAAAAAAAAAAAAAAAAAAAAAAAAA3m8lrzMYR/wC/d/XnaMt5vJa8zGEf+/d/Xna+95Pyij/7Kf61O6w3mWgGjWUAAAAk3nGGw9Sp8sVZJvOMNh6lT5Yqy68o7kx0gCFAAAAAAAAAAAAAAAAAAAAAAAAAAAAAAAAAAAAAAAAAAAAAAAAAAAAAAAAAAAAAAAAAAAACTZ8Yb/1KfywVkmz4w3/qU/lgunKe5M9CsAhQAAAAAAAAAAAAAAAAAAAAAAAAAAAAAAAAAAAAAAAAAAAAAAAAAAAAAAAAAAAAAAAAAAAAACTlzg1z0qfugrJOXODXPSp+6Csu03pTTkAIUAAAAAAAAAAAAAAAAAAAAAAAAAAAAAAAAAAAAAAAAAAAAAAAAAAAAAAAAAAAAAAAAAAAAk43wnDelS98FZJxvhOG9Kl74Ky6t2ExnIAhQAAAAAAAAAAAAAAAAAAAAAAAAk4t+a4X68/6VZJxb81wv15/0rs977+iaslYBCgAAAHntInm/wAzexr36E7nA6P6RPN/mb2Ne/Qnc4G4vdh+25R9VPpLGt84AG0XQAAAAAAAAAAAAAAAAAAAAAAAAAAAAAAAAAAAAAAAAAAAAAAAAAAAAAAOkuR+JeAey7X6Urm06S5H4l4B7LtfpStW+8/9Dk3fV6Q77DOVsBp5kgAAAJNLjNW6LDvlVkmlxmrdFh3yqy6+juTSAIUAAMEeWP5r8O9u0PoV2d2CPLH81+He3aH0K76H8J/OuTfVCLTdlpsA9JMIAAAAAAAAAAAAAAAAAAAAAAAAAAAAAAAAAAAAAAAAAAAAAAAAAAAAAAe70Fed7KvtCTui8I93oK872VfaEndF+d7X+X2/0Vf1lVO9DoKA8us4AAAAScE4TiXSpu+Ksk4JwnEulTd8V07spnOFYBCgAAAGmfliedKx9iUPrV2C2dPLE86Vj7EofWrsFvSX4U+S8m+mGFab0gD6FAAAAAAAAAAAAAAAAAAAAAAAAAAAAAAAAAAAAAAAAAAAAAAAAAAAAAADZDyLPz/M/Q7f55m2DU/yLPz/ADP0O3+eZtg8+/j357a91P8AWGZZbkAD452AACTmPg1t0qTuirJOY+DW3SpO6K7PehNWSsAhQAAAA5u5/wCPmZPa959ad0ic3c/8fMye17z607aPuw/c8o+mn1l0W+UIIDcTGAAAAAAAAAAAAAAAAAAAAAAAAAAAAAAAAAAAAAAAAAAAAAAAAAAAAAAG83kteZjCP/fu/rztGW83kteZjCP/AH7v687X3vJ+UUf/AGU/1qd1hvMtANGsoAAABJvOMNh6lT5YqyTecYbD1KnyxVl15R3JjpAEKAAAAAAAAAAAAAAAAAAAAAAAAAAAAAAAAAAAAAAAAAAAAAAAAAAAAAAAAAAAAAAAAAAAAEmz4w3/AKlP5YKyTZ8Yb/1KfywXTlPcmehWAQoAAAAAAAAAAAAAAAAAAAAAAAAAAAAAAAAAAAAAAAAAAAAAAAAAAAAAAAAAAAAAAAAAAAAABJy5wa56VP3QVknLnBrnpU/dBWXab0ppyAEKAAAAAAAAAAAAAAAAAAAAAAAAAAAAAAAAAAAAAAAAAAAAAAAAAAAAAAAAAAAAAAAAAAAAScb4ThvSpe+Csk43wnDelS98FZdW7CYzkAQoAAAAAAAAAAAAAAAAAAAAAAAAScW/NcL9ef8ASrJOLfmuF+vP+ldnvff0TVkrAIUAAAA89pE83+ZvY179CdzgdH9Inm/zN7GvfoTucDcXuw/bco+qn0ljW+cADaLoAAAAAAAAAAAAAAAAAAAAAAAAAAAAAAAAAAAAAAAAAAAAAAAAAAAAAAHSXI/EvAPZdr9KVzadJcj8S8A9l2v0pWrfef8Aocm76vSHfYZytgNPMkAAABJpcZq3RYd8qsk0uM1bosO+VWXX0dyaQBCgABgjyx/Nfh3t2h9CuzuwR5Y/mvw727Q+hXfQ/hP51yb6oRabstNgHpJhAAAAAAAAAAAAAAAAAAAAAAAAAAAAAAAAAAAAAAAAAAAAAAAAAAAAAAD3egrzvZV9oSd0XhHu9BXneyr7Qk7ovzva/wAvt/oq/rKqd6HQUB5dZwAAAAk4JwnEulTd8VZJwThOJdKm74rp3ZTOcKwCFAAAANM/LE86Vj7EofWrsFs6eWJ50rH2JQ+tXYLekvwp8l5N9MMK03pAH0KAAAAAAAAAAAAAAAAAAAAAAAAAAAAAAAAAAAAAAAAAAAAAAAAAAAAAAGyHkWfn+Z+h2/zzNsGp/kWfn+Z+h2/zzNsHn38e/PbXup/rDMstyAB8c7AABJzHwa26VJ3RVknMfBrbpUndFdnvQmrJWAQoAAAAc3c/8fMye17z607pE5u5/wCPmZPa959adtH3YfueUfTT6y6LfKEEBuJjAAAAAAAAAAAAAAAAAAAAAAAAAAAAAAAAAAAAAAAAAAAAAAAAAAAAAADebyWvMxhH/v3f152jLebyWvMxhH/v3f152vveT8oo/wDsp/rU7rDeZaAaNZQAAACTecYbD1KnyxVkm84w2HqVPlirLryjuTHSAIUAAAAAAAAAAAAAAAAAAAAAAAAAAAAAAAAAAAAAAAAAAAAAAAAAAAAAAAAAAAAAAAAAAAAJNnxhv/Up/LBWSbPjDf8AqU/lgunKe5M9CsAhQAAAAAAAAAAAAAAAAAAAAAAAAAAAAAAAAAAAAAAAAAAAAAAAAAAAAAAAAAAAAAAAAAAAAACTlzg1z0qfugrJOXODXPSp+6Csu03pTTkAIUAAAAAAAAAAAAAAAAAAAAAAAAAAAAAAAAAAAAAAAAAAAAAAAAAAAAAAAAAAAAAAAAAAAAk43wnDelS98FZJxvhOG9Kl74Ky6t2ExnIAhQAAAAAAAAAAAAAAAAAAAADBGe84Zo0naYKnk/5Px28ytZ4NbU8VzFjFtUjTva9H/Yzy29pNLs7ns7tS208diP4zfhGWWMtbmIvGdxrVpBttInk2XmEZ+wfSJmrNmTKl7b2uY8Pxyp/aNxRpxjPDdaVSMJYU5Ywm2sP3qcN1hShNGpCbay7H2d5Z4jZ0MQw+7o3VrdU5a1CvRqQnp1ac0NmWeWaH4TSxhGEYRh+EYRJi74uL37JOLfmuF+vP+lWScW/NcL9ef9KrPe+/o4qyVgEKAAAAee0ieb/M3sa9+hO5wOj+kTzf5m9jXv0J3OBuL3YftuUfVT6SxrfOABtF0AAAAAAAAAAAAAAAAAAAAAAAAAAAAAAAAAAAAAAAAAAAAAAAAAAAAAADpLkfiXgHsu1+lK5tOkuR+JeAey7X6UrVvvP/AEOTd9XpDvsM5WwGnmSAAAAk0uM1bosO+VWSaXGat0WHfKrLr6O5NIAhQAAwR5Y/mvw727Q+hXZ3YI8sfzX4d7dofQrvofwn865N9UItN2WmwD0kwgAAAAAAAAAAAAAAAAAAAAAAAAAAAAAAAAAAAAAAAAAAAAAAAAAAAAAB7vQV53sq+0JO6Lwj3egrzvZV9oSd0X53tf5fb/RV/WVU70OgoDy6zgAAABJwThOJdKm74qyTgnCcS6VN3xXTuymc4VgEKAAAAaZ+WJ50rH2JQ+tXYLZ08sTzpWPsSh9auwW9JfhT5Lyb6YYVpvSAPoUAAAAAAAAAAAAAAAAAAAAAAAAAAAAAAAAAAAAAAAAAAAAAAAAAAAAAANkPIs/P8z9Dt/nmbYNT/Is/P8z9Dt/nmbYPPv49+e2vdT/WGZZbkAD452AACTmPg1t0qTuirJOY+DW3SpO6K7PehNWSsAhQAAAA5u5/4+Zk9r3n1p3SJzdz/wAfMye17z607aPuw/c8o+mn1l0W+UIIDcTGAAAAAAAAAAAAAAAAAAAAAAAAAAAAAAAAAAAAAAAAAAAAAAAAAAAAAAG83kteZjCP/fu/rztGW83kteZjCP8A37v687X3vJ+UUf8A2U/1qd1hvMtANGsoAAABJvOMNh6lT5YqyTecYbD1KnyxVl15R3JjpAEKAAEfN+ZLfJ+WcRzPd29SvQw2hG4qU6cYQnmlh/GENn8NlYeH03+aTNfs2qy+QWNPKOV2VlXlVVTE90zEOJm6L2NN+bkX0Vx3/R/rN+bkX0Vx3/R/rahDefN/7D/hV4pYu2qbe783Ivorjv8Ao/1m/NyL6K47/o/1tQg5v/Yf8KvFJtqm3u/NyL6K47/o/wBZvzci+iuO/wCj/W1CDm/9h/wq8Um2qbe783Ivorjv+j/Wb83Ivorjv+j/AFtQg5v/AGH/AAq8Um2qbe783Ivorjv+j/Wb83Ivorjv+j/W1CDm/wDYf8KvFJtqm3u/NyL6K47/AKP9Zvzci+iuO/6P9bUIOb/2H/CrxSbapt7vzci+iuO/6P8AWb83Ivorjv8Ao/1tQg5v/Yf8KvFJtqm3u/NyL6K47/o/1m/NyL6K47/o/wBbUIOb/wBh/wAKvFJtqm3u/NyL6K47/o/1m/NyL6K47/o/1tQg5v8A2H/CrxSbapt7vzci+iuO/wCj/Wb83Ivorjv+j/W1CDm/9h/wq8Um2qbe783Ivorjv+j/AFm/NyL6K47/AKP9bUIOb/2H/CrxSbapt7vzci+iuO/6P9Zvzci+iuO/6P8AW1CDm/8AYf8ACrxSbapt7vzci+iuO/6P9Zvzci+iuO/6P9bUIOb/ANh/wq8Um2qbe783Ivorjv8Ao/1m/NyL6K47/o/1tQg5v/Yf8KvFJtqm3u/NyL6K47/o/wBZvzci+iuO/wCj/W1CDm/9h/wq8Um2qbe783Ivorjv+j/Wb83Ivorjv+j/AFtQg5v/AGH/AAq8Um2qbe783Ivorjv+j/Wb83Ivorjv+j/W1CDm/wDYf8KvFJtqm3u/NyL6K47/AKP9Zvzci+iuO/6P9bUIOb/2H/CrxSbapt7vzci+iuO/6P8AWb83Ivorjv8Ao/1tQg5v/Yf8KvFJtqm3u/NyL6K47/o/1m/NyL6K47/o/wBbUIOb/wBh/wAKvFJtqm3u/NyL6K47/o/1m/NyL6K47/o/1tQg5v8A2H/CrxSbapt7vzci+iuO/wCj/Wb83Ivorjv+j/W1CDm/9h/wq8Um2qbe783Ivorjv+j/AFm/NyL6K47/AKP9bUIOb/2H/CrxSbapt7vzci+iuO/6P9Zvzci+iuO/6P8AW1CDm/8AYf8ACrxSbapt7vzci+iuO/6P9Zvzci+iuO/6P9bUIOb/ANh/wq8Um2qbe783Ivorjv8Ao/1m/NyL6K47/o/1tQg5v/Yf8KvFJtqm3u/NyL6K47/o/wBZvzci+iuO/wCj/W1CDm/9h/wq8Um2qbe783Ivorjv+j/Wb83Ivorjv+j/AFtQg5v/AGH/AAq8Um2qbe783Ivorjv+j/Wb83Ivorjv+j/W1CDm/wDYf8KvFJtqnT6nPulOWpsbG2lhHYf0/O34PS9SXufo0FObLAHAAAJNnxhv/Up/LBWSbPjDf+pT+WC6cp7kz0KwCFAAAAAxTp/0s49omwnCcQwGww+6nv7ipRqS3cs8YQhLLCMIw2s0rCW/L0h+jeXfdV/uvp/Zn4Q9p+1uTRyrk1MTRN+cxGU3Ouq0ppm6W4Y0835ekP0by77qv9035ekP0by77qv91n833tv+FPihxtqW4Y0835ekP0by77qv9035ekP0by77qv8AdOb723/CnxQbaluGNPN+XpD9G8u+6r/dN+XpD9G8u+6r/dOb723/AAp8UG2pbhjTzfl6Q/RvLvuq/wB035ekP0by77qv905vvbf8KfFBtqW4Y0835ekP0by77qv9035ekP0by77qv905vvbf8KfFBtqW4Y0835ekP0by77qv9035ekP0by77qv8AdOb723/CnxQbaluGNPN+XpD9G8u+6r/dN+XpD9G8u+6r/dOb723/AAp8UG2pbhjTzfl6Q/RvLvuq/wB035ekP0by77qv905vvbf8KfFBtqW4Y0835ekP0by77qv9035ekP0by77qv905vvbf8KfFBtqW4Y0835ekP0by77qv9035ekP0by77qv8AdOb723/CnxQbaluGNPN+XpD9G8u+6r/dN+XpD9G8u+6r/dOb723/AAp8UG2pbhjTzfl6Q/RvLvuq/wB035ekP0by77qv905vvbf8KfFBtqW4Y0835ekP0by77qv9035ekP0by77qv905vvbf8KfFBtqW4Y0835ekP0by77qv9035ekP0by77qv8AdOb723/CnxQbaluGNPN+XpD9G8u+6r/dN+XpD9G8u+6r/dOb723/AAp8UG2pbhjTzfl6Q/RvLvuq/wB035ekP0by77qv905vvbf8KfFBtqW4Y0835ekP0by77qv9035ekP0by77qv905vvbf8KfFBtqW4Y0835ekP0by77qv9035ekP0by77qv8AdOb723/CnxQbaluGNPN+XpD9G8u+6r/dN+XpD9G8u+6r/dOb723/AAp8UG2pbhjTzfl6Q/RvLvuq/wB035ekP0by77qv905vvbf8KfFBtqW4Y0835ekP0by77qv9035ekP0by77qv905vvbf8KfFBtqW4Y0835ekP0by77qv9035ekP0by77qv8AdOb723/CnxQbaluGNPN+XpD9G8u+6r/dN+XpD9G8u+6r/dOb723/AAp8UG2pbhjTzfl6Q/RvLvuq/wB035ekP0by77qv905vvbf8KfFBtqW4Y0835ekP0by77qv9035ekP0by77qv905vvbf8KfFBtqW4Y0835ekP0by77qv9035ekP0by77qv8AdOb723/CnxQbaluGNPN+XpD9G8u+6r/dN+XpD9G8u+6r/dOb723/AAp8UG2pbhjTzfl6Q/RvLvuq/wB035ekP0by77qv905vvbf8KfFBtqW4Y1u0Q+UvnLSFpDwrKOLYJgtva30K8alS3p1YVIbShPUhsRmqRh/GSH+H8Nlsi+d9r+x+VexLeOT8riIqmL/hN/wmZj/+SumqKovgAflqAAAAScucGuelT90FZJy5wa56VP3QVl2m9KacgBCgAAGFNJ3lL2WjTOFzlK5yjWv5renSqQryXkJITQnkhN/uxkjsbGzsfxZ/s72Zyv2tazYcjoxVRF918R8P/wBmNXE1RT8ZZrGtO/Vwv+X918Ql+2b9XC/5f3XxCX7b9v8AJPt7q8+Kj/0ja0atlhrTv1cL/l/dfEJftm/Vwv8Al/dfEJftn5J9vdXnxUf+ja0atlhrTv1cL/l/dfEJftm/Vwv+X918Ql+2fkn291efFR/6NrRq2WGtO/Vwv+X918Ql+2b9XC/5f3XxCX7Z+Sfb3V58VH/o2tGrZYa079XC/wCX918Ql+2b9XC/5f3XxCX7Z+Sfb3V58VH/AKNrRq2WGtO/Vwv+X918Ql+2b9XC/wCX918Ql+2fkn291efFR/6NrRq2WGtO/Vwv+X918Ql+2b9XC/5f3XxCX7Z+Sfb3V58VH/o2tGrZYa079XC/5f3XxCX7Zv1cL/l/dfEJftn5J9vdXnxUf+ja0atlhrTv1cL/AJf3XxCX7Zv1cL/l/dfEJftn5J9vdXnxUf8Ao2tGrZYa079XC/5f3XxCX7Zv1cL/AJf3XxCX7Z+Sfb3V58VH/o2tGrZYa079XC/5f3XxCX7Zv1cL/l/dfEJftn5J9vdXnxUf+ja0atlhrTv1cL/l/dfEJftm/Vwv+X918Ql+2fkn291efFR/6NrRq2WGtO/Vwv8Al/dfEJftm/Vwv+X918Ql+2fkn291efFR/wCja0atlhrTv1cL/l/dfEJftm/Vwv8Al/dfEJftn5J9vdXnxUf+ja0atlhrTv1cL/l/dfEJftm/Vwv+X918Ql+2fkn291efFR/6NrRq2WGtO/Vwv+X918Ql+2b9XC/5f3XxCX7Z+Sfb3V58VH/o2tGrZYa079XC/wCX918Ql+2b9XC/5f3XxCX7Z+Sfb3V58VH/AKNrRq2WGtO/Vwv+X918Ql+2b9XC/wCX918Ql+2fkn291efFR/6NrRq2WGtO/Vwv+X918Ql+2b9XC/5f3XxCX7Z+Sfb3V58VH/o2tGrZYa079XC/5f3XxCX7Zv1cL/l/dfEJftn5J9vdXnxUf+ja0atlhrTv1cL/AJf3XxCX7Zv1cL/l/dfEJftn5J9vdXnxUf8Ao2tGrZYa079XC/5f3XxCX7Zv1cL/AJf3XxCX7Z+Sfb3V58VH/o2tGrZYa079XC/5f3XxCX7Zv1cL/l/dfEJftn5J9vdXnxUf+ja0atlhrTv1cL/l/dfEJftm/Vwv+X918Ql+2fkn291efFR/6NrRq2WGtO/Vwv8Al/dfEJftm/Vwv+X918Ql+2fkn291efFR/wCja0atlhrTv1cL/l/dfEJftm/Vwv8Al/dfEJftn5J9vdXnxUf+ja0atlhrTv1cL/l/dfEJftm/Vwv+X918Ql+2fkn291efFR/6NrRq2WGtO/Vwv+X918Ql+2b9XC/5f3XxCX7Z+Sfb3V58VH/o2tGrZYa079XC/wCX918Ql+2ydoa0zW+l+li1a2wCphkuFzUZY7e4hVjUjUhPH/CWGxsbT/z/AIsTl34X9rezbCrlPKrHDRF1830znN0ZTM5y5i0pqm6JZIAfgLAAAAScb4ThvSpe+Csk43wnDelS98FZdW7CYzkAQoAAAAAAAAAAAAAAAAAAAAa4eS/53dOv/Mkv/VXzY9rVjVW88m/TnjOeauDYlW0d56p07jF7y1t41aeF3+67EatWb9+fa7epNNsbMkIwuowklnjShLGqfjEw4l7Xyt//AA95r/8AsP8A11B7DQ55osj/APLeGf8AS02GtI2eKXlQUqGiHQ1fVq+E16lG8zNj9Wznp21nbSTxjJQhJVklnnqzTySzwhLtdnc4Q20ZY1Y09j7Ozs8Os6GH4faUbW1tactGhQo04SU6VOWGxLJLLD8JZYQhCEIQ/CEIE/CLpOl+yTi35rhfrz/pVmuXlQZepZs0maJcr3WKYlZWuL3eI0K9SxuNzqSwhC3jCaWMYRhCb8f4xhFzRvFXxhsaMC7z3Jn8ydIvxil9k3nuTP5k6RfjFL7Li6nU+LPQwLvPcmfzJ0i/GKX2Tee5M/mTpF+MUvsl1Op8WehgXee5M/mTpF+MUvsm89yZ/MnSL8YpfZLqdT4ss6RPN/mb2Ne/Qnc4G4s3kd5KnljLNpI0iRljDYjCOMUtiMPcPx3l2j709z98UofYfafhX8V2X4csrSzqs5rxzE53XXR3S6rSia2oA2/3l2j709z98UofYN5do+9Pc/fFKH2H1fOdYdXnxcE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DpLkfiXgHsu1+lKwzvLtH3p7n74pQ+w/aXyO8lSSwll0kaRISwhsQhDGKWxCHuHyn4q/FVl+I7Ozops5owTM53333dkLs6JoZ7GBd57kz+ZOkX4xS+ybz3Jn8ydIvxil9l8XdTq7fiz0MC7z3Jn8ydIvxil9k3nuTP5k6RfjFL7JdTqfFnoYF3nuTP5k6RfjFL7JvPcmfzJ0i/GKX2S6nU+LMlLjNW6LDvlVmm+GeT/AIDdeURi+jKfO+cpcOtMuS4rLdSYlJC7nqxq0ZNrNPue1jJsTx/Da7P4Q/Fk7ee5M/mTpF+MUvsqqimbvi4i9noYF3nuTP5k6RfjFL7JvPcmfzJ0i/GKX2U3U6ufiz0MC7z3Jn8ydIvxil9k3nuTP5k6RfjFL7JdTqfFnpgjyx/Nfh3t2h9Cu/jee5M/mTpF+MUvsv5qeRvketLta2kTSHPLCOzsTYvRjDZ9w/S9kcuo9mcusuWTGLBN92V6aomqLmnY2/3l2j709z98UofYN5do+9Pc/fFKH2Gzec6w6vPi4On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e70Fed7KvtCTui2E3l2j709z98UofYf7L5GGQJJoTS5+z/CaEdmEYYrQ2YR9wxuWe8ew5Vye0sNhMYqZi/FlfF2jmLGYm9sAMC7z3Jn8ydIvxil9k3nuTP5k6RfjFL7LVN1Orv+LPQwLvPcmfzJ0i/GKX2Tee5M/mTpF+MUvsl1Op8WehgXee5M/mTpF+MUvsm89yZ/MnSL8YpfZLqdT4s9JOCcJxLpU3fFhvee5M/mTpF+MUvssY6HPJ/wHPGYNIOH4lnfOVrJlvMdxhVtPZ4lJJPWpSTzwhNVjNTjtp/w/GMNiH4x/BURTdPxcTfe3IGBd57kz+ZOkX4xS+ybz3Jn8ydIvxil9lN1Orn4s9DAu89yZ/MnSL8YpfZN57kz+ZOkX4xS+yXU6nxZ6GBd57kz+ZOkX4xS+ybz3Jn8ydIvxil9kup1Pixb5YnnSsfYlD61dgtuFU8jPIdabb1tIOkGebY2NmbFqMY/QfxvLtH3p7n74pQ+w2d7I94Fj7M5DZcjmwmrBF1+K6/ydFVlNU3tQBt/vLtH3p7n74pQ+wby7R96e5++KUPsP0ec6w6vPi4O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UAbf7y7R96e5++KUPsG8u0fenufvilD7BznWHV58XA2EtQBt/vLtH3p7n74pQ+wby7R96e5++KUPsHOdYdXnxcDYS1AG3+8u0fenufvilD7BvLtH3p7n74pQ+wc51h1efFwNhLyHkWfn+Z+h2/wA8zbBgGl5GmRKMYzUdIWkGnGMNiMZcWow//wBD9N57kz+ZOkX4xS+y11+IPatHtvl9fLaacOK74Z5REZ/DR3UUzTFzPQwLvPcmfzJ0i/GKX2Tee5M/mTpF+MUvsvxbqdVfFnoYF3nuTP5k6RfjFL7JvPcmfzJ0i/GKX2S6nU+LPSTmPg1t0qTuiw3vPcmfzJ0i/GKX2WMdP3k/4Do5y/l7EMJzvnK9nxTMdphVaS/xKSpJLSqyVYzTSwlpy7E8NpDYjHZh+MfwiqiKYqzcTfMNyBgXee5M/mTpF+MUvsm89yZ/MnSL8YpfZTdTq5+LPQwLvPcmfzJ0i/GKX2Tee5M/mTpF+MUvsl1Op8WehgXee5M/mTpF+MUvsm89yZ/MnSL8YpfZLqdT4s9Obuf+PmZPa959adtRvPcmfzJ0i/GKX2X4x8i/R/GMYxz9n+MY/jGMcVofYfV/hX8R2f4ctLS0qomvHERnddd/+S67Sia2n42/3l2j709z98UofYN5do+9Pc/fFKH2H2nOdYdXnxcHXsJagDb/AHl2j709z98UofYN5do+9Pc/fFKH2DnOsOrz4uBsJagDb/eXaPvT3P3xSh9g3l2j709z98UofYOc6w6vPi4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3m8lrzMYR/7939ed5jeXaPvT3P3xSh9h+tPyOMkUpdpS0i6Q5Jf+EuL0YQ+g+d/E34ysvxByOOS02U0XVRVffflExdlGq6LOaJvZ8GBd57kz+ZOkX4xS+ybz3Jn8ydIvxil9l8FdTq7fiz0MC7z3Jn8ydIvxil9k3nuTP5k6RfjFL7JdTqfFnoYF3nuTP5k6RfjFL7JvPcmfzJ0i/GKX2S6nU+LMl5xhsPUqfLFWab5r8n/AcG075I0e22d85VLHMNne1ri5q4lJG6pRo0as8sKc8KcISwjGSGzsyx/CMf4Mnbz3Jn8ydIvxil9ldWGYj4uIvZ6GBd57kz+ZOkX4xS+ybz3Jn8ydIvxil9lF1Orn4s9DAu89yZ/MnSL8YpfZN57kz+ZOkX4xS+yXU6nxZ6eH03+aTNfs2qx7vPcmfzJ0i/GKX2X+T+RzkmpLGSppG0iTSx/jCbGKMYR/0GTyO2p5Lyizt5+OGqJu7pvcTfMXNOht/vLtH3p7n74pQ+wby7R96e5++KUPsNrc51h1efFwd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Nv95do+9Pc/fFKH2DeXaPvT3P3xSh9g5zrDq8+LgbCWoA2/wB5do+9Pc/fFKH2DeXaPvT3P3xSh9g5zrDq8+LgbCWoA2/3l2j709z98UofYN5do+9Pc/fFKH2DnOsOrz4uBsJZ9t+D0vUl7n6MC7zzJkP/AOJOkX4xS+ybz3Jn8ydIvxil9lqGYpmc2R8WehgXee5M/mTpF+MUvsm89yZ/MnSL8YpfZcXU6nxZ6GBd57kz+ZOkX4xS+ybz3Jn8ydIvxil9kup1Piz0k2fGG/8AUp/LBhvee5M/mTpF+MUvssY5U8n/AAHGdO+d9HtznfOVOxy9Z2Va3uaWJSQuqsa1GlPNCpPGnGE0IRnjsbEsPwhD+KqYpun4uJvbkDAu89yZ/MnSL8YpfZN57kz+ZOkX4xS+ym6nVz8WehgXee5M/mTpF+MUvsm89yZ/MnSL8YpfZLqdT4s9DAu89yZ/MnSL8YpfZN57kz+ZOkX4xS+yXU6nxTPLS4tZb6dW+nBqY3Dq+RrkWvsbtpD0hVNr/DbYtRjsddB+e8u0fenufvilD7DYv4f/ABxY+xOQUciqsZqmm/433ZzM5XS6a7KapvagDb/eXaPvT3P3xSh9g3l2j709z98UofYftc51h1efFwTsJagDb/eXaPvT3P3xSh9g3l2j709z98UofYOc6w6vPi4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Nv95do+9Pc/fFKH2DeXaPvT3P3xSh9g5zrDq8+LgbCWoA2/wB5do+9Pc/fFKH2DeXaPvT3P3xSh9g5zrDq8+LgbCWoA2/3l2j709z98UofYN5do+9Pc/fFKH2DnOsOrz4uBsJagDb/AHl2j709z98UofYN5do+9Pc/fFKH2DnOsOrz4uBsJagDb/eXaPvT3P3xSh9g3l2j709z98UofYOc6w6vPi4GwlqANv8AeXaPvT3P3xSh9g3l2j709z98UofYOc6w6vPi4GwlqANv95do+9Pc/fFKH2DeXaPvT3P3xSh9g5zrDq8+LgbCWEfJj892Xf8A0vP+krN72AJPIyyFSmhPT0gaQJJofwjLitGEYf6D9d57kz+ZOkX4xS+y+D/E/tyz/EPLKeVU0YLqYpuvvymZv6NXbRTNEXM9DAu89yZ/MnSL8YpfZN57kz+ZOkX4xS+y+cup1X8WehgXee5M/mTpF+MUvsm89yZ/MnSL8YpfZLqdT4s9DAu89yZ/MnSL8YpfZN57kz+ZOkX4xS+yXU6nxZky5wa56VP3QVmm+gHyf8B0jZfzDiGLZ3zlZT4XmO7wqjJYYlJTkmpUpKUZZpoTU5tmeO3jsxhsQ/CH4QZO3nuTP5k6RfjFL7K68M1ZuIviGehgXee5M/mTpF+MUvsm89yZ/MnSL8YpfZRdTq5+LPQwLvPcmfzJ0i/GKX2Tee5M/mTpF+MUvsl1Op8WemjnlVeeTEui2v0oM07z3Jn8ydIvxil9l+U/kZZCqzRnqaQNIE80f4xmxWjGMf8AQfRfhn23Z/h/lk8qqpx30zTdlnMT26IrpmuLmnw2/wB5do+9Pc/fFKH2DeXaPvT3P3xSh9h97znWHV58XB1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A2/3l2j709z98UofYN5do+9Pc/fFKH2DnOsOrz4uBsJagDb/eXaPvT3P3xSh9g3l2j709z98UofYOc6w6vPi4GwlqANv95do+9Pc/fFKH2DeXaPvT3P3xSh9g5zrDq8+LgbCWoDafyKOA5t/96y+Wssby7R96e5++KUPsP0peRrkWhs7jpD0hU9t/Ha4tRhs9VB+N7f8Ax1Y+2vZ9fIqbGaZqu+N9+UxOV0aKosppm9n0YF3nuTP5k6RfjFL7JvPcmfzJ0i/GKX2WubqdXd8WehgXee5M/mTpF+MUvsm89yZ/MnSL8YpfZLqdT4s9DAu89yZ/MnSL8YpfZN57kz+ZOkX4xS+yXU6nxZkxvhOG9Kl74KzUTSNoVwfRRnvRfeYJnDNmITYpmyytKsuJ4jLVllk3anGO02kkkYRj/j+MW3bmq66LnEZyAIUAAAAAAAAAAAAAAAAAAAAAAAAMaaStGmO5y0jaOs34Zd2FKzyjd3dxfSV6k8tWpLVhShLClCWWMIx/2c2ztoy/xh/FkscxNwAOAAAAAAAAAAAAAAAAAAAAAAAAAAAAAAAEfOWYNUsoY5mr9k/a/wCxsNucQ3DdNz3XcaU1TabbYjtdna7GzsR2Nn+EUfRHpB/vT0e4Vnz+yP7M/tPd/wDsn7Ru+57nXqUv9/ay7Ozuez/uw2NnY/w2XN3wvHsBgjLHlWYRjOme90Q4vlj+ytxxK8wq1xObEZZ5K1xRqTSySzSTSSbTdNpGEsITTR280ksIR22zDO5MTGZfeDG+gfTD/fZlC8zVq7/Y37JiVTD9w/a/2jbbWlSqbfbbSTY2d12NjY/+n+P4/h9mknTVkfRfXs8MxyveXuNYltP2DBsMt43F7dbapLThtJIbEIbM0Y7G2ml221mhLtowjAwzfcXveDDNnpe03z2dDGMQ8mbEqGGTU5bmvGjmK2q3klDY200ZbWMktSarCXZ2KUdrNGb938IstYNiX9sYRY4v+wXlj+3W1K5/ZbyluVxQ28sJtzqybMdrPLs7E0uzHYjCMCYuL32AOAAAAAAAAAAAAAAAAAAAAAAAAAAAAAABjTDdGmO2flA4rpWq3dhHCb7L0uE06MtSf9phWhVpT7aMu12u12Kc347aMfxh+DJYOZm8AHAAAAAAAAAAAAAAAAAAAAAAAAAAAAAAxXpp014jopxfKeA4RknWO+zbc1bS1pf2lLZ7WtLNRlkl201OaEdtNXhDZjGWENj8Y/j+HMRMzdAyoMEY35R+ctH+I4RNpd0KXmVsCxS5jazYrQxqliMtvNtdmG2ko0//AM+xtoTRllnjLCeMsZWcbO8s8Rs6GIYfd0bq1uqctahXo1IT06tOaGzLPLND8JpYwjCMIw/CMIkxMF79hr5kPykdKek3CK2PZI8nz+0rGhczWlSrrZbUdrWlllmjLtatKWMf3Z5Y7Oxsfj/H+L1+jbT7hGdM0XmjrM2AXmUs6Yft92wi+qy1Jau1jNGP7PWhsQq7FOElT/dl2ZZttJt5JYzw5mmYcXwyoPB6UtMmV9E39jUMbw/GMSvsfuZrXD7DCrSFe4rzS7WEdiE00sI/vT05djZ20Yzw2IR/GMPK3el7Tfg9KXEMd8mbEpcPp1KcLmbDcxW1/cy05p4Sxmp29KTb1ZobOztYbEPw/GMsNmaHEUzJezMA4cgAAAAAAAAAAAAAAAAAAAAAAAAAAAAADGmiHRpjuQMdz7imM3dhWpZpzDcYtZwtqk801OjPPPNCWptpZYQm2JobMIRmh/5sljm8AHAAAAAAAAAAAAAAAAAAAAAAAAAAAAAAADDOmfykbPQ/mqwy3UyViWNU5rKnimKXVvVhJLY2c9xuEs8IbWO3m28Iw2Jo05dmanDbbM/7uZnMxMfEBjfA9MP9s6ccw6GdXdx/sHDZMQ/tL9r227baW3jtNy2kNrwj+O3j/ufw/H8Pj006a8R0U4vlPAcIyTrHfZtuatpa0v7Sls9rWlmoyyS7aanNCO2mrwhsxjLCGx+Mfx/Bhm+5xeyoMP8A95nlCf8A8sn/APmlj/QaStOmYcm6UMJ0VZV0baz4pjGG/wBoUP8A4xJZbOxGvtpP9pTjL+EtCabZjNDZ2djY2f484ZL2YBg2TyksVyxnTC8p6Z9GVbIlvjVOaNnidTF6V7bRqQmhDa1J6ckJJJfx/em20YybaSM0JZJtvDOTiYmM3IA4AAAAAAAAAAAAAAAAAAAAAAAAAAAABjTTvo0x3ShgWX8LwC7sLerhWYbTFq0bypPJLNRpSVZZpZdpLNGM2zUhsQjCEP4/jBkscxN03gA4AAAAAAAAAAAAAAAAAAAAAAAAAAAAAAAGK9NOmvEdFOL5TwHCMk6x32bbmraWtL+0pbPa1pZqMsku2mpzQjtpq8IbMYywhsfjH8fw5iJmboGVBgjG/KPzlo/xHCJtLuhS8ytgWKXMbWbFaGNUsRlt5trsw20lGn/+fY20JoyyzxlhPGWMrONneWeI2dDEMPu6N1a3VOWtQr0akJ6dWnNDZlnlmh+E0sYRhGEYfhGESYmC9+wxvjmmH+xtOOXtDOru7f29hs+If2l+17XcdrLcR2m5bSO24P8Ax28P9/8Ah+H4/Hpp014jopxfKeA4RknWO+zbc1bS1pf2lLZ7WtLNRlkl201OaEdtNXhDZjGWENj8Y/j+DDOTi9lQYNx7T/pHyFZyZg0meT/iWD5ekqQpXN/YY9a4jUoTTQjtIxpSQl2JYz7WXbTTSwhGaH4xjGWWbM2DYvh2YMIscewi43exxK2pXdrV2k0u6UaksJpJtrNCEYbMsYR2IwhH/jAmJhze+wBwAAAAAAAAAAAAAAAAAAAAAAAAAAAAAAMaZp0aY7jmnDJWku0u7CTC8uWl7b3VKpUnhXnmrUakksacsJYyxhCM8NnZmh+Gz/FksHMzeADgAAAAAAAAAAAAAAAAAAAAAAAAAAAeD0k6asj6L69nhmOV7y9xrEtp+wYNhlvG4vbrbVJacNpJDYhDZmjHY200u22s0JdtGEYOYi/Ie8GGbPS9pvns6GMYh5M2JUMMmpy3NeNHMVtVvJKGxtpoy2sZJak1WEuzsUo7WaM37v4Req0h6UtRNE1fSnqzeVtxtrO5/su8n/ZLiTd6lKTc6v7s+5zybr+9LsR/GWMP/Mwy4ve8GDbPTbpvxHLlDNmH+TTWusMurKXEaFSjmu2nqVaE1PdJYy0oU90mmjLGGxJCXbRjHY2Nn8Hqsvac8r5y0UY5pVypZ3le3wK2vataxu5YUK0K1vRjVjSmmht5YbaWMkYTSxmhCE8Nn8YRlhzhkvZIHj9EekH+9PR7hWfP7I/sz+093/7J+0bvue516lL/AH9rLs7O57P+7DY2dj/DZM5aQf7AxfDcoZdwj+3s04tsVaGGy3G4yW9pCaEKl3c1drNuNCX8YQjtZpp59iSSWaOzscXTfc5ewGDdNflQWehbPWGZRxDJtbE7W8sqN/XvKN9CnUo0561SnNCWlGSMJ5oQpRmhszywjGOxsw/izZZ3lniNnQxDD7ujdWt1TlrUK9GpCenVpzQ2ZZ5ZofhNLGEYRhGH4RhEmJj4yXv2GPdOOl+z0KZLkzZc4JWxapcXtKwt7anWhRlmqTSzzxjPPGE21lhJTn/hLNGMdrDYhCMZoMj6Tcc0h6IbbSVlrJ1Gpid5TuKlvg1XE4U5ak1KvPSjJC4jS2ITTQpxjDZkhDZjCEYwhszwXTdeXshCDkXOuB6RMpYbnTLdStNh+J041KUK1OMlSSaWaMk8k0OVLPLNLHYjGEYy7MIxhsRjecAAAAAAAAAAAAAAAAAAAAAAAAAAAAAxplbRpjuB6cM66S7u7sJ8LzHaWVva0qdSeNeSajRpyTRqSxlhLCEYyR2NiaP4bH8GSxzE3AA4AAAAAAAAAAAAAAAAAAAAAAAAAGN9F+mH+8nN+esq6u/2dqViUMP3f9r3b9r/ANrXp7fa7SXc/wDuNnY2Zv8Ae/j+H483XjJADgAeD0558xfRlosxvO+A21nXvsN/Ztyp3ck01GbdLmlSm20JZpYx/dnjGGxGH47H/o5iL5uHvBByDj15mrIuXMz4hTo07rF8Js7+vJRhGFOWpVoyzzQlhGMYwl2Zo7GzGMdj/GK84AAAAAAAAAAAAAAAAAAAAAAAAAAAAAAAAAAAAAAGNNBGjTHdF+BZgwvH7uwuKuK5hu8Woxs6k88stGrJSlllm28ssYTbNOOzCEIw/h+MWSwczN/xABwAAAAAAAAAAAAAAAAAAAAAAAAAAAMP+UF5QX9xX9g//KP9t/25+1f/AI/+zbjuO5f/ANufbbO6/wDlsbX/AB2fw5iJmboMmYBHyfmrCM8ZXwzN2A1t0scVtpLmlszSxmk2YfvU59rGMITyTbMs0sIx2JpZof4PH45ph/sbTjl7Qzq7u39vYbPiH9pfte13Hay3EdpuW0jtuD/x28P9/wDh+H4rpkvZIE3MeY8Dyjgd5mXMuJ0cPwzD6catxcVYx2skuzsQhCEPxmmjGMIQlhCMZoxhCEIxjCDEuGac9KebqEcZyD5OuMYhgVXaRtLzFMatsLrXEs1OSfby0akJtmSO3/dnlmmlmh+Ozs7MIIiZL2bBjHRvp+yln7FYZQxCwxLK+b6dPb18Axi3mo19mFKSpNGnNGEITy7E8YywjtakZZZp9pCX8VLPmb9KeX8Xo2eSND2tdjPbS1al7rBbWO51ozTQjS3OrLGMdiWEs22/hHb7H+ETDN9zi97wa+WPlI6U8SzxiOjey8nzdMx4VbS3d3Za2W0NzoxhTjCbdI0tzj+Fan+EJox/e/h+EdjKej7M2kLMX7fr5ox1Q/Z9y/ZP/jVDEP2rbbfb/wDdQhtNrtZP4/x2/wCH8IuZpmMy97AYZzJ5SNnl3TLbaKY5KxK5tY3thhd3jMlWEKdveXkm3oSQk2uxNLGEYbMYzyzbEtWMJZtp+9mZxMTGbkAcAAAAAAAAAAAAAAAAAAAAAAAAAAAADGml7Rpjuf8AHchYpg13YUaWVsw2+LXkLmpPLNUoyTyTRlp7WWaEZtiWOxCMZYf+bJYOb+gAHAAAAAAAAAAAAAAAAAAAAAAAAAAAAAAAAAAAAAAAAAAAAAAAAAAAAAAAAAAA8fpj80WeP+W8T/6Wo8f5JH/h7yp/9u/66u9hpj80WeP+W8T/AOlqPH+SR/4e8qf/AG7/AK6uv/8Ax/8Arjpa+YXodoaYce092FpJtcdwnMk19hNSWSntqlaFe/hG2jNPsbWSr+7CP70sITS05o7MJNrHY/yc9MVDTDkCjf3c+1x3CdpY4tTmnp7apWhJCMLmEsmxtZKv70YfuywhNLUlhswk20fCeS/53dOv/Mkv/VXz49JtLEfJ8044fphw2r+z5Izjc0rDMtvTqSyyS3UZZ/8AbRoy04xjsSwjXhNLCaeaeWvLGaWFWEJqn/5f/FxHw+L7PIQ80WL/APMlx/0tq/HyWLOz0n5mzj5Q2YbSjVxm/wAWnw7DqVSnCabDaElGT8JJ4bWWaaNKpSpbfaQm2KU34x3SeD9vIQ80WL/8yXH/AEtq/HyXZbzRNm3NugPN1ejbXUt7/a2Az1qUaVTFqE0sZKlanHbTSRl2lClNCSEYzSx3aEdnc5toqzqI6GyoPxs7yzxGzoYhh93RurW6py1qFejUhPTq05obMs8s0PwmljCMIwjD8Iwi6lP2AAAAAAAAAAAAAAAAAAAAAAAAAAAAAAAAAAAAAAAAAAAAAAAAAAAAAAAAAAAAAAAAayeVzi+HZf0jaGMexe43Cxw3G613dVdpNNudGnXspp5trLCMY7EsIx2IQjGP+EGzbXDyoPO7oK/5km/6qxXRvOJyTdNWnLIWmfLNvoa0YYvRxTFs4XtvaftN1CpY21jLTrU6sJp5q8ksZ5poyQllkkhGMfx2NmbaST7E5Ny/qllDA8q/tf7X/Y2G22H7vue57ruNKWnt9rsx2uztdnY2Y7Gz/GLx/lFYRlfFtDGa45qt7OpRssNr3dnUuZ4Sbjey05v2eaSbZhGE8akZZIQhH97bxk2IwmjLH8fJnu8cvNBOT62YZa0t1LZTUqcKtGFKb9mkqzyW0YQ2IbMu4S0owm2P3obE2zHZ2Yp3fgdLEHkXZ+yLlXRbimH5nzrgOEXVTH69aShf4lRt6k1ONvbwhPCWeaEYy7Ms0Nn+GzCP/Bewn/773lU4fpLyR/2vK2SMNqYRfYrN+7b3V3NJcw3O2mhs7tsftMsYzfhLsSxjs7E1ONTzfkdaNsgZ40RY3Nm7JuD4rWqY3c2n7Rc2kk1xJRja2/7slbY3SnsRmmjCMs0IwjGMYRhH8XpMgXWL6ANM8NDeL4lumRc2bve5VmqSzQksLiapGb9jhVqzf+ssZIRnjNPPQmhCWatPCN1XXzdm4jI8ovA88ZN0oZa8ojKWAf29Z5Zw2rbYrafhLuFvCNSE1TZhNt47aS6q/vSyTQp7lt5tmXZgyPox8oLRfpY2lrlzHP2bFJ9n/wCFYhCFC7jsbeP7kuzGWr+7Tmnjuc0+1ljDbbWMdhkKW8s57yrh8l3RmuqFOnWq0IVIRqSU54zQknml/jCWaNOpCEY/hGMk2x/CLWryvNGOR8FybV0r4DSs8uZrscStq1K7tJo29a+qzVZozSywlnlhGvtp4141YSzVNihH8diGzLEXVfCXOXxbNiPk3EsXxjKGB4vmCw/YcUvsNtrm+tdympbhcT0pZqlPaTxjNLtZoxhtZoxjDY2I/isIcgAAAAAAAAAAAAAAAAAAAAAAAAAAAAAAAAAAAAAAAAAAAAAAAAAAAAAAAAAAAAAD8by8s8Os6+IYhd0bW1tac1avXrVISU6VOWEYzTzTR/CWWEIRjGMfwhCD9mGfKtzrVy1oqust4RUrVMfzhUlwXDrW3pyVa1eWpNCFeEKcf3ppY04zU9mSWMYT1qexsRjCMOYi+bifgxZouyVS8oez0y6Rb6nRr1M1VKmC4FNd1J6FS1lowkrUIVpaP7m1l2uH/jDbxjGjPCOzCMdvk3yRdINDO2h/DsLr327Ypln/AOF3VOaFOWaWjLs/s00JZI7O03HayQmmhCM01Kp/GMIzR+TKOgXTHkTL1plXKvlF/sOF2O6bhQ1Qtau02881Sb96pUmmjszTzR/GMf4/8HldHuFYroC8oqplvNmbq2L2uk2ynvJsSnw2lZUK2Lwr1JoSRjGeMITbE1SEJacfxmuqUNp+MsYdk3VRMQmPgpZH/wDHFpC/5bofTw58flc4vh2X9I2hjHsXuNwscNxutd3VXaTTbnRp17KaebaywjGOxLCMdiEIxj/hB9mR/wDxxaQv+W6H08OPKg87ugr/AJkm/wCqsSN6O7/+HQ93g3lQaC8wYvY4DhGeN3vsSuaVpa0v7MvJd0rVJoSyS7aalCENmaMIbMYwh/xixZpmzdl7Inlg5IzVmrEP2HC7HLc+719ynq7Tbwv6cv7tOWaaOzNPLD8IR/j/AMG07XDPH/ji0e/8t1/p4i4puvlzKDpez1lLypMVy1oX0Z43RqS1L3+2L7F7qWa3p0KdKlVkjSpUasJKlxV2tSafaywhDYhD8druk1Pa1gjyz8IyveaFb3FsZt7OOKYfc28MHrVZ4SVpa1StJCrJTjswjNtqMKkZpPxhGFPbRhsyQjDLOQbvHL/IuXL7M8taXGbjCbOriMtajCjUhczUZY1YTU4QhtJtvGbZl2IbEfw2IOKsouIzXgEOQAAAAAAAAAAAAAAAAAAAAAAAAAAAAAAAAAAAAAAAAAAAAAAAAAAAAAAAAAAAAABrJ5XOL4dl/SNoYx7F7jcLHDcbrXd1V2k0250adeymnm2ssIxjsSwjHYhCMY/4QbNtcPKg87ugr/mSb/qrFdG84nJN01acshaZ8s2+hrRhi9HFMWzhe29p+03UKljbWMtOtTqwmnmrySxnmmjJCWWSSEYx/HY2ZtpJPsTk3L+qWUMDyr+1/tf9jYbbYfu+57nuu40pae32uzHa7O12djZjsbP8YvH+UVhGV8W0MZrjmq3s6lGyw2vd2dS5nhJuN7LTm/Z5pJtmEYTxqRlkhCEf3tvGTYjCaMsfx8me7xy80E5PrZhlrS3UtlNSpwq0YUpv2aSrPJbRhDYhsy7hLSjCbY/ehsTbMdnZind+B0sfZ4/8cWj3/luv9PETyoPO7oK/5km/6qxftmO0q455buVq2EzUbqXL2V6lXFIU60m2tZZoXcksJ4bOztoxuaH7uxs7FSWbY2v4pvlc4Rh2YNI2hjAcXt93scSxutaXVLbzS7pRqV7KWeXbSxhGGzLGMNmEYRh/hFUb0dzjoZN8ozO+XMn6JMzUMaxGjTusXwm7sLG0hWpwr3NSrJCjs05JpoRnlkjWkmn2uzGWXZjsR/CEXk05cxzKehDLGBZkwyth+IUadxVq21aEIVKctW5q1ZITQ/8Apm2k8sYyx2IyxjsRhCMIwh+2VfJ00K5Lxenj2X8hWdO+o7EaNW5rVrvcpoTSzSzyS1p54STwmlhGE8sITQ/HYjDZjs5IRMxddDkAS5AAAAAAAAAAAAAAAAAAAAAAAAAAAAAAAAAAAAAAAAAAAAAAAAAAAAAAAAAAAAGtXksWdnpPzNnHyhsw2lGrjN/i0+HYdSqU4TTYbQkoyfhJPDayzTRpVKVLb7SE2xSm/GO6TwbKtavJdlvNE2bc26A83V6NtdS3v9rYDPWpRpVMWoTSxkqVqcdtNJGXaUKU0JIRjNLHdoR2dzm2l05S4nNsqw/5W/8A4e81/wD2H/rqDMDDPlV3lniPk35kxDD7ujdWt1Tw6tQr0akJ6dWnNeW8ZZ5ZofhNLGEYRhGH4RhFxTvQTk9VozxnCMv6EcmYvj2K2eG2NDLeFbrdXdeWjRp7a3pSy7aeaMIQ2ZowhDZj+MYwg180U0sRxrIHlDaTJMIvLTAs322JXWFVbqWWSatLLJfTT/uwjH/d3aSWMYbMu220sIxjLNsZC0UeTToQxHIuTs2YhkSjdYndYTh+I16la9uZ6dWvNRkqTRmpRqbnNLGaMdmSMu1jCOxsbH4Mj6V7Ozw7QtnHD8PtKNra2uV8Qo0KFGnCSnSpy2k8JZJZYfhLLCEIQhCH4QhBUTETdDh5XySP/D3lT/7d/wBdXfH5PGGUMyYvnfTddTftlbNmN3FrhF9NSpy7fB7abcqG0lhLCpT2YybWaE+xGbcKcYw2Ybab7PJI/wDD3lT/AO3f9dXPJN/2GgvA8Ir/AOzvsKucQs7+1n/CtaXELytNGlVkj+NOeEs0sYyzQhHYmhHY/GDirpcx0MfaXcBs81eV/lLLGIVK1O1xfJ19YV56MYQqS06tviUk0ZYxhGEJtiaOxswjDZ/wi935MOcLzEcpYjo1x+5o1sf0c3s+AXc9HZjTq0Kc08lCpLHc5IbXYpz04Q/GaMKO2m2IzvLZ4/8AHFo9/wCW6/08RftpQx6bQVp8wvSjd061LKGdLKXCcwVaUK9aFO8owjuNeaSEdpLNCSFKEuxtpo05LnayRmjszVPxiI7HHam6cKVDSZnvOWH3mEbpheirJOJXW61JaexPit9abalsyzRmjPJLRkhPJGWWWaWrSjGMdjabPu/JI/8AD3lT/wC3f9dXeK0eYJeS+TJpG0hY3Y0bfGc/WWO4/dSy2caE1OnUo1YUqcIzRjPPS/CarTjGOxsV/wANnZjNN7XySP8Aw95U/wDt3/XVyrduIzNH/wD8l6eM96PpP3bHMltRzrh1Gl+/LSnnm/Z72apPN+/CepWlkmlkhGaSEsPw2n+7HMDD9r/23ytL26s/9vRw3IFOzvalL96W2uKl/utOlUjD8JJ5qcIzyyzbEYy/jCGx+LMCKnMACXIAAAAAAAAAAAAAAAAAAAAAAAAAAAAAAAAAAAAAAAAAAAAAAAAAAAAAA1w8l/zu6df+ZJf+qvmx7XDyX/O7p1/5kl/6q+VTlLic37aYtLOlXKvlB5WyFkSaje2uM4TJGGGV7eWNGa5qz3NOFerUkpzVoUqW0p1Z4SRh+5Sm/hsxim6Q87aevJ5xfBMyZvz1Z53ydiFzTsb6aODW9pcW08ZtvNCnTpzSxjPGjTqbSaM8ZNnbQnlh+5GP2Z4/8cWj3/luv9PETy7/ADRYR/zJb/8AS3S4uviHD0elzS5niTPFloY0MYXZ3uab22jc4hiFzGFS3wi3mhGWE88JYx2s8uzLU/2kIw2I0oQkqxqwhDwnlE4HpqyroczBSzRnqzzzguI/slK6qzYZRwy4wqaW6pTU6sktOMYV5J5obnNLHYmljNTml/CE6xgf/wAt+XFmH+2v+z61Zbk/sj/6/wBp2lO323+7s7TY/Y7n/f2v/d//ANUuz6PyxcXw7DdAuNWd7cbnWxW5srS0l2k0d0rQuJK0ZdmENiH+zo1JtmOxD93Y2dmMIRR8JiIJekyZmrCMj+T1lrN2PVtzscKylh9zV2JpYTT7FrT2tOTbRhCM882xLLLGMNmaaWH+LwmSLzyktNGHTZ5lznZ6NsFu9j+yMPpYJSxCtc28ZppoV6ka8YRhsyxkhLNDawnhLtoSSQjLGdn/AAjEcb8ie1s8Mt92rU8pYNdzS7eWXYo0JbetVm2Zowh+7TpzzbH8Y7GxCEYxhBN0M6KMDz7o0wDHcC096TZZZbKhbXVrh+ZI0qNjcyU5YVLeWnGns05ZI/hLLH/6NpGEYyxhGPEXRF49foS0q50xnNuY9EOla3w2nm3LFOjWluLDbbniFtGWSEa0YQhtJZv36U//ANGzCvCEKcm0mg8hjOlnTZN5S+ZNFmR5sNxC1ksqMbGhidvGWyw6b9nt609etUoU92mljs1KcsIzwht68n/CEscg6OtB+UNH2f8AE83WedcyY9mO7w2W2vf7ZxKldVv2epPLudSbYpy1PxjaxllmmjsbEk0If7v4Y4yri+HYb5decrO9uNzrYrglK0tJdpNHdK0LWyrRl2YQ2If7OjUm2Y7EP3djZ2YwhFF18zGh8X2aScx+UDoBw6zz1imfLPSFgUbmS0xKyr4DTsJraWeaWMtWWpb7O12drNT288drLNUk/cnjNDa5B0z6abPRvkuwxjLdrRzDjOZKlO1y9Z29SFWW8qVJdmWrCWSO3q0obMn/AHezGaNSnLsy7eE0PN+WRmPA8K0IYtgWIYnRo4hjlS2pYfbRjGNS4mpXNGrUjLCH/wBMsksYxmjsQhGMsNnZmlhHGXlBZXxHL2UNA1fNNe8wSxy7+y4XjV/Z3Ev7Rh1aNK1jGalGTbRjPLLbV5pZpITQhGnD+OzLCPMRFV15kyRqz5Wer2t3952D/wBu8O1S/sW2/ZP9/bfsf7Zs7f8A3P3dts/734brsf7VRynpsvNIXk649pKwvccPx/CcJxGFzJRkjPTtr+hQmnlmlhUl2JpYwjSqQljt4QhPtYxmjLEs/J/s8Rs6GIYf5QOlm6tbqnLWoV6Oa4T06tOaGzLPLNCnsTSxhGEYRh+EYRfjDRllDRT5PWkLL+SsYvMSsa+G41c1K11cUq00txLazUalPbU5JYQ2s1DaxljDZhNCaEf+EOL4keQ0U495SWmnRtRzHhukGzyzWsP2m2o3NfBaVabHLjbzTQqTxjThToUJIRp0YTUpJ4xmkrRm2YwhK9r5N2lrNukOzzJljSDZUaGZ8nXslhfT29OWWnUhsTSbM0ZZ5pY1d0oV9ttIS09iMm1hsbOx+3kkf+HvKn/27/rq7yHkv+d3Tr/zJL/1V8Td8SOhsePjw3GcIxj9q/sjFbO+/Ybmezuv2avLV3C4k2NvSn2sY7WeXZhsyx2Iw2YbMDCMZwjMGHUsXwHFbPErGvttyurSvLWo1NrNGWbazyxjCOxNCMI7EfwjCMHWp9g+PCMZwjMGHUsXwHFbPErGvttyurSvLWo1NrNGWbazyxjCOxNCMI7EfwjCMH2AAAAAAAAAAAAAAAAAAAAAAAAAAAAAAAAAAAAAAAAAAAAAAAAAAAAAAAAANavKss7PEdKWhHD8QtKN1a3WP1KNehWpwnp1ac1xYwmkmlj+E0sYRjCMI/hGEWyrXDyoPO7oK/5km/6qxXRvOJyTdEF5L5OumXEtAOMXdatgGZ6lPE8uX1xUoSRlqTyRl2tXY2IxmnjS3GEdmEY1KMm1pwhV2YUs8f8Aji0e/wDLdf6eIvd+UVosxHSbkeSbK8dxzXgFzJiWB3ElaWhVlrSxhtqctbY2ZNtLDZhsTSQ3SSlGaaEJdlr5o10nf3seUloqzHdVdviltluvh+K/u7Gzd0qV/tp/wkll/flmkq7EkNrLum12YxliqP8A5X1OMvgyRp2/+ffKI0X6I739zC6G3zBdyVf9tb3u03SaFGpQjsSx/dtKkm2jGOxC4m/DYhGE2x7XDyg7DF8h6Z8hafaVPdcCwzaYNjVWa2mqSYfb1KlSSNebaTbeO2kuqsJdiXYlnpyQjtozyyx2Js7yzxGzoYhh93RurW6py1qFejUhPTq05obMs8s0PwmljCMIwjD8IwimrKHMNdvLF/8AkyhkvTLgP+wzHgON07OlUl/dluLeenVqzUq0ZdipPJs0oy7WE8IbWtWhsfv7MNj2u3lJzWelXNuT9AeC0K2I3UcWo4xmCeyqwhUwqwkljJGaeM0sZJZppK880NtHZhGWnDazbrJs7EuJygjNrhkf/wAcWkL/AJbofTw5nfOGasIyPlfE83Y9W3Oxwq2nuauxNLCafYh+7Tk20YQjPPNsSyyxjDZmmlh/iwRkf/xxaQv+W6H08OUvKqxSrmWllXQVgl/Wp4nnXFrf9tlt7eS5moYdTn2Z6tSns7eWWE8JakIw2IRhb1dmaEIR2amL5iBiXL2iyvnfyVs66SMbjZ3OY8fxK4zTLezVqlP92znqQqbanJCFOE8YRxDaywljLHdpNmMNiG02b0HaQaGk3RfgWZ/279qvo20tricZoU5Z5b2nCEtbbSU47Em2mhuksNiH7lSSOxDZ2Hj8G0OadMv4RY4DhHlJ7hY4bbUrS1panWc250acsJZJdtNPGMdiWEIbMYxj/wAYvLeTlZ1dC+k7NXk/Y1jVa7p16dvjWCXFazktad5NGjLC5jThGaM8834SSwhLGeGxa1o/uxhNCPM//KJcR8GyoDqUAAAAAAAAAAAAAAAAAAAAAAAAAAAAAAAAAAAAAAAAAAAAAAAAAAAAAAAAAAAAAAAAAAAAAAAAAAAAAAAAAAAAAAAAAAm5lwGzzVlzFcsYhUrU7XF7KvYV56MYQqS06tOMk0ZYxhGEJtiaOxswjDZ/wim6Osh4Royybh+SMBubyvY4buu5VLueWatNulWerNtoyyywj+9PGENiEPw2P/V6QL+geJyHoly5o8zHmzM+C3uJV7rON7C/vpLqpTmp06m6VZ9ilCWSWMJdmvP/AL0Zo7EIfj/HZvZwyrhGeMr4nlHHqO6WOK209tV2JZYzSbMP3akm2hGEJ5JtiaWaMI7E0ssf8Fgc3zmPE6JdEuXNDeXLnLGWL3Erq1ur2e/nnv6lOepCpNTpyRhCMkkkNrsU5f8ADZ2Yx/E0kaGtHelazjQzjl6jXupae50MRo/7K8oQ2J4S7WrD8YyyxqTTQkm21PbfjGWL2wXzfeMP72jL19/2XNWknSRmfC5/+/wrF8xz1LS42Pxl3SWnLJNHazQlnhsTQ/ell/jD8I5as7Ozw6zoYfh9pRtbW1py0aFCjThJTpU5YbEskssPwllhCEIQhD8IQg/YJmZzLgBwAAAAAAAAAAAAAAAAAAAAAAAAAAAAAAAAAAAAAAAAAAAAAAAAAAAAAAAAAAAAAADHulXQplzS3eYDiGNY5j2F3WXKlWtY18JuadCpJUqRpx2+2mpzRhNLGjJGWMuxGEdn/wAtjIQ5ibvjAwzX8lzKWMVbeTOmf9IWbcPt6ka0MNxrME1a2mqbSaWE8YSSyzwml28YwjLNCP8AhHZhGMI5gs7Ozw6zoYfh9pRtbW1py0aFCjThJTpU5YbEskssPwllhCEIQhD8IQg/YJmZzLnidEuiXLmhvLlzljLF7iV1a3V7Pfzz39SnPUhUmp05IwhGSSSG12Kcv+Gzsxj+JpV0QZL0xYHSwTN1rWhNa1N1tL21mlkubaaMYbeEk80s0NrNCEITSxhGEdiEdjbSyxh7YL5vvLng85aG8r54/s3EcVxDGLXMeE20LW0zJht3CzxOSWOxt/36UsKcdvDbwjCMm1hCrU2kJdtF5u18mHI9fF7PF86Zlzhnf+ztma0tcy4vG7t6E8ZpJozQkhLLs7O5whGWaMZJofhNLH8NjMAYphxcAOHIAAAAAAAAAAAAAAAAAAAAAAAAAAAAAAAAAAAAAAAAAAAAAAAAAAAAAAAAAAAAAA8Tm/RLlzPOdMtZ0zDe4lWqZTqRuMOsadSnJbQrxmhNus+xJus022kpR2N02v8Aspf3diM8JvbBE3A8TpG0S5c0l3mX8VxW9xLD8Tyvewv8MvbCpThUpVNmWaMIy1ZJ6c0sZqdOb96SMdmSH47EZoR9sOYm7IeJwrRLlzB9KuM6Xra9xKbGccspbC4oVKlONtLTllowhGSWEkJ4Tf8AZ5P4zxh+M34fw2GfNEuXNIeY8p5nxq9xKhdZOvY39jJa1KctOpU3SlPsVYTSTRjLs0JP92MsdiMfx/hse2C+cy4Yx0h6AsuaRM6WOfrnNeasDxnDrKFhb18FvqdtNJThNUjGMJo05p4TR3aeWOxNCEYfhsfx2cnBEzGQw/a+TDkevi9ni+dMy5wzv/Z2zNaWuZcXjd29CeM0k0ZoSQll2dnc4QjLNGMk0Pwmlj+GxmACZmcwAcAAAAAAAAAAAAAAAAAAAAAAAAAAAAAAAAAAAAAAAAAAAAAAAAAAAAAAAAAAAAAAAx7pV0KZc0t3mA4hjWOY9hd1lypVrWNfCbmnQqSVKkacdvtpqc0YTSxoyRljLsRhHZ/8tjIQ5ibvjAwzX8lzKWMVbeTOmf8ASFm3D7epGtDDcazBNWtpqm0mlhPGEkss8JpdvGMIyzQj/hHZhGMI+2zvoywjOeA4Vl+hjGMZao4JcyXNhWy9cS2da32lCpRhTkmhJGEkm51ZpdrLCH4bEP4bMI+wDFLi54nRpoiylorpYjPgE+JXeIYzUhWxTEsSvJri5vqkJ6k0s9SP4SbaG6zw2ZZZYx/jNto/iZ80S5c0h5jynmfGr3EqF1k69jf2MlrUpy06lTdKU+xVhNJNGMuzQk/3Yyx2Ix/H+Gx7YL5vvc3ADgAAAAAAAAAAAAAAAAAAAAAAAAAAAAAAAAAAAAAAAAAAAAAAAAAAAAAAAAAAAAAAHidJGhrR3pWs40M45eo17qWnudDEaP8AsryhDYnhLtasPxjLLGpNNCSbbU9t+MZYvbBE3ZDD+9oy9ff9lzVpJ0kZnwuf/v8ACsXzHPUtLjY/GXdJacsk0drNCWeGxND96WX+MPwj7bPGjfLmfMhXOje+lrYdg1xTt6MsmGwp0ZqFOjUknpyU4RlmkllhucsNja7Gx+ENh6oc4pcXJuWsBs8q5cwrLGH1K1S1wiyoWFCetGEak1OlThJLGaMIQhGbYlhs7EIQ2f8ACBmXAbPNWXMVyxiFStTtcXsq9hXnoxhCpLTq04yTRljGEYQm2Jo7GzCMNn/CKkOHLzejrIeEaMsm4fkjAbm8r2OG7ruVS7nlmrTbpVnqzbaMsssI/vTxhDYhD8Nj/wBWPZ7yz0BZ9xS+x27o2+RtIOLS3NG6jUhLLhONVKcd2hX22zPGlcbnt4VITbSlGSMsZZJY7eOZhzfqPE4roly5jGlXBtL1ze4lLjOB2U1hb0KdSnC2mpzS1oRjPLGSM8Zv+0T/AMJ4Q/CX8P47P7aU9FmV9L+V9VM1xvJLeS5p3dGtaVoU61GtJCMITSxjCaWOzLPPLGE0sYbE0YwhCMIRh7AL5EG8yVgd1kWvo6oU61pg1bCZsFklo1IxqUbaNGNGEJZp9tszQk/hGbbfjDZjso+XsGyXoE0Y08Mr43Wt8vZdp1qs95iNSWapCWpWmqRhHaSy7aaM9Tayyyy7MYxllhCMY/j7YLxjHQflzHKdnjmkrOeGVsPzJnq9hf3NnWhCFSxsqcI07O1m2uxLGaSl+MZoySTxjU2J4baVk4CZvABwAAAAAAAAAAAAAAAAAAAAAAAAAAAAAAAAAAAAAAAAAAAAAAAAAAAAAADxOQ9EuXNHmY82ZnwW9xKvdZxvYX99JdVKc1OnU3SrPsUoSySxhLs15/8AejNHYhD8f47PtgvHicV0S5cxjSrg2l65vcSlxnA7Kawt6FOpThbTU5pa0IxnljJGeM3/AGif+E8IfhL+H8dlpa0S5c0yZctssZnvcStbW1vZL+SewqU5KkaktOpJCEYzyTw2uxUm/wANnZhD8XthzfJc8TpL0RZS0qUsOnx+fErTEMGqRrYXiWG3k1vc2NSM9OaaenH8ZNtHcpIbM0s0Yfxl2sfxePxDyVNHeOYVfWeZ8bzVj+J3lOS3kxvFsU/ar+1oS1ZKkKVGaeSNOSXbSTfjtNtsVasNtsTbDMwRVMZOLk3LWA2eVcuYVljD6lapa4RZULChPWjCNSanSpwkljNGEIQjNsSw2diEIbP+EGMbryYcj0MXvMXyXmXOGSP7R2Jru1y1i8bS3rzwmnmhNGSMs2xsbpGEJZYwklh+EssPx2cwBEzDm55XIOjPKWjazuqGW7OtG6xKpLcYliN3Xmr3mIV4Q2I1a1WaOzNNGMZptiGxLCaeeMJYbaOzr5JkrA8++WLpFwLHadaWWXALa5tbq2qRpXNjcyU8OjTuKFSH406skfxhND/zhGEZYxhHa15ux0dZNw3PGI6SLLB9zzHittLaXd7+0VY7pRhCnCEu5xm3OH4Uaf4wlhH93+P4x2eYquvlxc8flnycsj4Hmi3zpjmLZkzhjVjuf7Bd5kxKN5NZ7SM8YbnCEssI/vTxmhtoTbWaEJpdrHZjHIWY8uYHm7A7zLWZcMo4hhmIU40ri3qwjtZ5dnZhGEYfjLNCMIRhNCMIyxhCMIwjCEVIcTMy5YZtPJcylYUpsKsc/wCkK3y9NUqRmy9SzBNJh0aFSeM1S2jJCXb7lNtppY/v7aMJo7M2zHZZCm0fZXpZAudGeF2P9l4FcYbWwuFK0jCWalRqyTSzzSzTQm2Z47eaaM022jGaMZptmMY7PpAmqZLnm9HWQ8I0ZZNw/JGA3N5XscN3Xcql3PLNWm3SrPVm20ZZZYR/enjCGxCH4bH/AKpuQ9EuXNHmY82ZnwW9xKvdZxvYX99JdVKc1OnU3SrPsUoSySxhLs15/wDejNHYhD8f47PtgvkY3yL5P2jbR9hGZ8BwSwvKljm3b08QpXN3PN/2aMs8sLeSaXYjLJLLUqQhNsxqfvx2Z47ENj7Mi6Fcj5AyBfaNsLoXl3hGK/tH9oRu7iMa11u8m5z7aaTawl/2cJZIbSEuxCWEf97Zmj7wMUlzx+izRZlfRBlfVTKkbye3nual3WrXdaFStWrTwhCM00YQllhsSySSwhLLCGxLCMYRjGMY+wBxM3gAAAAAAAAAAAAAAAAAAAAAAAAAAAAAAAAAAAAAAAAAAAAAAAAAAAAAAAA8TnzRLlzSHmPKeZ8avcSoXWTr2N/YyWtSnLTqVN0pT7FWE0k0Yy7NCT/djLHYjH8f4bHtgibgYxtPJ7yLYaXptNFjXxK3xmapUrTWlKajJZRqVKEaNSeMkKe32022mnjHb7MZ5ozR/jsMnDmJmMh8eL4NhGYMOq4Rj2FWeJWNfa7ra3dCWtRqbWaE0u2kmhGEdiaEIw2YfhGEIsS0PJcylg9W4kyXn/SFlLD7ipCtHDcFzBNRtpam0lljPCE8s08ZptpCMYzTRj/hDYhCEIZmCJmMi54/RponyPolwifCMl4T+z/tG5zXd1VnjUuLueSXawmqTx//ADx2ssJZIRnmjLLLtovYA4mb8x4nCtEuXMH0q4zpetr3EpsZxyylsLihUqU420tOWWjCEZJYSQnhN/2eT+M8YfjN+H8NhX0S5cvNKtvpexG9xK7xmwso2FhQqVKcttaU4yzQjGSWSSWeaaO6Vv8AvJ54f7WbYhDYk2vthzfJcPE5i0S5czFpEwDSjNe4lY4/l6nNb0atrUp7ncUJtts0qslSSeG12KlWGzJtZtipH97ZhLGX2w4i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3 Candidates by Votes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Komatireddy Venkat Reddy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107,405 votes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more than double the second place.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Vote Gap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 clear hierarchy in voter preference, with a notable drop-off after the top two candidates.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Insight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Bar chart effectively illustrates the vote distribution and candidate ranking.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hmEMwDASIAAhEBAxEB/8QAHQABAQACAwEBAQAAAAAAAAAAAAUDBwQGCAkBAv/EAGIQAQAABAIDCgoHBQUGBAMAEwABAgMFBAYHFjUREhNSVHJzkZLRCBg3VnSTlbLC0xQhNFexs7QVIjF10iMyNnGUFyQ4QVF2JjNCYSUnhENVgaMJREZihaGlxCg5SFOHxfD/xAAcAQEBAAMBAQEBAAAAAAAAAAAAAgEECAUDBwb/xAA/EQEAAQICBQgIBQUBAAMBAQEAAQJRERITMUKh4QMEBTJBYYGyFhchNVRzkvAGNHKx0TNTcZHSIgcUQxUkUv/aAAwDAQACEQMRAD8A+q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JdbrbbHbsRd7vjaWEweEkjUrV6s29lklh/zjH/8A7dZppmuYppjGZHLGh7l4YmjfCYufD4Cz3zHUpI7kK8lGnTln/wDeWE08Jtz/ADhCP/s4vjm5E81r91Uf639FT+Eem6oiY5tVu/lGkpu9BDz745uRPNa/dVH+s8c3Inmtfuqj/Wz6IdOfD1bv5NJTd6CHn3xzciea1+6qP9Z45uRPNa/dVH+s9EOnPh6t38mkpu9BDS2V/Cx0ZZguVO246ncrLGtNCWSvjacnAbsf4Qmmkmjvf84w3P8ArGDdEs0s8sJ5JoTSzQ3YRhHdhGH/AFeVz/ovnnRdcUc85OaJnVj2/wCJ1SqKoq1P0ca5XK3Wa3Yq73fH4bA4DA0Z8TisViastKjQoySxmnqTzzRhLLLLLCMYzRjCEIQjGLj5ezHl7Ntnw+YcqX63Xq1Yvf8A0fHW/FSYnD1d7NGSbeVKcYyzbk0s0sdyP1RljD+MGgyogi5Uzrk3PduqXfI+bbLmHAUa0cNUxVqx9LF0ZK0JZZo04z0pppYTQlnljvd3d3JoR/5w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b/DRvePwljy1YKFWaTC3HEYnEV5YR3N/GjCnCSEf+sP7WMdz/AKwh/wBHpB5f8Nr/APIz/wDSP/7s/qvwRRTynT3N4qjHrT/qiqY3vnyvUl5fAdEtMAAAAe7PBmvmPvuiG1T3GtNWqYKpWwUs80d2Mack37kI/wCUsYSw/wDaWDwm9t+Cb5IcP6fifeg/P/8A5Iopq6IpqmPbFcYf6qfbkOs3K8Z+Ar/8oNKGmLwU7h/YavXqOYbFJX/tcXirfVhJT4atWp/2P/kfs2aEu5JNvq9Tdh9UZafsx4z8JT/5GeGFol8ITD/7pYs1b7KOZ6sn+44SXfR3kmIxuKhuyVNySvJUhJVhD922Q3JtyWEaf4Y2mzPDt0l0NGfgy5tqwq4aGPzNR1ZwNLEUalSWtNi4TSV4Q3m5vZpcLDE1JZpowl31OWEd9uwlm7Fosy5lfwT/AAb7NZM8Znw2DtuT7ZNiLxca1WM9GXE1as1WvClGEks08sa9aaSlJvOEmhGnLuTTx+vSOkz/APiB8PvJmjCX/crVoSwWteOrR/s8RisXPNhK8klKb9+WelvprdCMJpac259K3Jt3g4n/AOEB/wDEmkPwetFV6/3nK2a85w/a+A/ufSd5XwdCX+0l3Kkm5SxmJl/cml/8zd/jLLGAdz8fvRf9B1n/ANmulXUr6b9F1z1Xj+xOC+kfR/pPDcJv+C3/ANW5vOE3f3d5v/3G7sBpLyvf9Gs2lXJdXE5qsk9srXTBy2ajGvicdLTkmmjRo0o72aNeM0kafBTb2aFSEZJoSzQjCHYrbbbdZrdhbRaMBhsDgMDRkw2FwuGpS0qNCjJLCWSnJJLCEsssssIQhLCEIQhCEIPHn/4P7/w3pD8IXRVZf92ytlTOcf2RgP7/ANG39fGUJv7SbdqT7tLB4aX9+ab/AMvd/jNNGIayyb4R9xo+HVnvSLjdEml650a+UqNqweWaVhmrXm10f9wqRmqYSNXcoUI1JalTdhNuRjiZJtzdqRexNI/hL6L9EOjyzaQdJWLuOX9YMFDFW+x4vBxhdqtXgIVY4aOHljHeVZd9LTnjPNLTknmllnnl30Ix0Rov/wD5oWl7/szDfk2d0PPl3zte/wD8I1mXEWnQ7htK2PyJl/BTWK04i74a1S2uXgsJWhi4VKsu8rTSVsZWjLCeE00Jq8s8sYcFJvQ9AYHw4tF+FzDbsvaSslaRNGH7Y30lvx2dcvRt+ExNWE9OSNOWpLPPvdzhZZpp54S05Jfrnnl3Ybu7s5Zyyvo9yvcs6Z0veGtNktNGOIxmMxEY72nLuwhCEIQhGaaaaaMJZZJYRmmmmlllhGaMIR8ieEbL4VnhCaKLnozxvgZ4a11sXWw2Jwdzq56tWMmwNalWlmjUpyRhJGE01OFSlvoTyx3tWeH1wjGEe1+EL4O2lDTf4IOTsh1Mfu5+y1grVdcZh7hiYVp7jcKGAno4jDz4nfxl4WaatUjCrGaaWaeWEJpoSzxqSh2rJXhkZXzlcbDSq6GtL1gtGY62Fw+CzDeMrRp2qM2KmlkwsZsRTqTwhLWqVKVOSeEIyxmqyRjGEsYzQ9APKuQ/Dss9szDR0aeE9ki46Kc5Q3tLhsbTmntONjv5aPDUq31xp0p60K8ZZ47+hLJSjGOImeq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l/w2v8A8jP/ANI//uz1A1V4Q+inG6T8o0YWSEs14tFSavhKc80JYVpZoQhPS3Y/VCMdyWMIx+rdlhCO5u7sP6L8J895Ho/pnkOccvOFMTMTNsaZp9vdjPtRykTVTMQ8KCpcsrZms2LnwF1y/ccJiKcYwmp1sNPLGHXD64f+7i/sq6f/AGtxXqZu50ZTy3J1xFVNUTE97SwcUcr9lXT/AO1uK9TN3H7Kun/2txXqZu5WkovA4o5X7Kun/wBrcV6mbuP2VdP/ALW4r1M3caSi8Divbfgm+SHD+n4n3oPI+V9Hedc5XKna8v5cxuIqTzQhNUjRmlpUocaeeMN7LD/3jF700Y5HoaOskWzKdKtCvUwkkZq9aENyFStPNGaeaG7/AMt2MYQ/9oQfm/8A8j9Ic3/+hRzOmqJ5SaonCOyIifbNtfsv4PvyMTji7S0h4ZOhO46edA15yfl23YbGZjwdahdbHJiMVNQl+lUptyaWE27CWM09CfEUpYVP3N9UljNGXc38u7x+Ltl538DfQ7nnR5Z88Z90tZdt1nz1pGzNir1csNgcZGtJQw8ZppqVGMITz05dyrVxU8u8nnjvKskJ54zQ3svYvCk8HvxgMjYTB2K+6vZyyzjZbvlm9SQ3s+GxckP/AC5qssI1adKeMJIxmpxhNLPTpVNyfg4STbmAeXbbpA8PjA2HC5LxXg/ZUuGY8PWkwFTOuJzPh5bViJZa8JY42fAUoyYiEs1KG+jLJGWbfRjNClD6qMO+eC34Pfi/5GxeDvt91hzlmbGzXfM16nhvp8Ti54f+XLVmhCrUpSRjPGE1SMZpp6lWpuScJGSXcwDyJnvRV4QGi3wuLp4R+iHINu0iWrONlha7paZ7rRteIwPB0sNJCEtWtPvY76bC0Z4Twln+rhZJpJI7ypNR0weD3pyq5vyx4Sehq+5dtule22Wjgs12ilCalacxbylvqlKWaaEJ599PLCjLDETQ/clw83CUJqEs0fVQDzvrt4aGkD/w5bNCGXdFHDfaMyXnMuHvv0ehH9yb6NhMNLLv8TLv4VZOGjwMeCmln/vQbV0q/wC1DD5ew950S/s7F3i0Y2THV7Lj9ynSvmElknlq4GXER+zVZt/LPTrbkZYVKUks8ODmndzAeO9KOjzwhvDBr5a0caVNDeG0VZHtVz/bl2uUuZsLd8bi5qdOalTw+GlowhLSmmlr1d2apJNLD6pt3dk4Or7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vSH4RWR8kftK22injM2X214aticVbbLTjiPoclPfwnnxVWWEZKEkk8sJam7uzyb+WMZIwi2o6HpSs1os+iLSF+yLVg8D9Osl2xmK+jUJaXD4ifCz7+rPvYQ30825DdmjuxjuQ3Ys04Y+1iTQZny76TdFlkzvfsNg6GOuX0nhaeEkmloy8HiatKXewmmmjD92SEY7sY/Xu/5GfMy6UKV3o5X0ZZJweLxFXDS4mvfLziI0bZg99NNvae9p/2teeaFKeEZZNzg4z0Zpt2E31db8Ej/AIe8qf8A1366u3AzPsqkjU0RjNM2lfRdmizWvTjlfLcbFmHE0sJQv9gr1qeFwFaaM0Iy4j6THmTbsYyQhJCpNCNSMs0svb9LmlzUP6FlXKtr/b+er/u07NZqcd3/AK7uIrx3YbyhLvZoxjGMu+3s31yyyzzyam8Iy/YPTlm2y+DxkSnWx+Owd2p4++XPDwhUoWunTlnpVITQjGEJ5pIVoxm/elhCaElOEYzzRllpWP8A8SeHFmH9tf7xqrluT9kf+j6Nv6eH3393c3+79MxP9/ff+Z/+bLuVhGuWMVLNelnT1oepYbMulTJuVb3lirUlw+LxGVqmJlrYCaaeSEtSpDEfVNLGEZ4Sw3JYRn3sI1JIxlhNvfB4zB3HB0Lhb8XRxWFxVOWtQr0akJ6dWnNDdlnlmh9U0sYRhGEYfVGEXT9N2DweP0O52oY7CUcRTlsGPrSyVacJ5YVKdCeenPCEf/VLPLLNCP8AGEZYRh9cHW/BSxmMx+gDKVfHYutiKktPFUZZ6tSM80KdPF1pKckIx/8ATLJLLLCH8IQlhCH1QTPtpxZ7XZNKulWx6K7HSx2Ow9a5Xa5VPotms2F3ZsTcsTGMIS05JYQjGEu7NLvptyO5voQhCaaaWWbXF+0heFFo/wAuSZ7zjkXJN3tOFpwrXK22avipMfhacacYxnmnmjPT3tObe7+MkKkNyEYw/dhGeWbpS/8AEPhg6MMq3j/eLXb7bVu+Gof3N5i4QxNSFTfS7k0f3sJh472MYy/2f8Nyabd9E4zB4O44Ovb7hhKOKwuKpzUa9CtThPTq05oRhNJNLH6ppYwjGEYR+qMIs+ymINbreD0nZLxWjuhpSr3mjhMvVsFLjp8RWnljGjLH6o05oSRm3asJ/wCzjJLGaPCQ3kN2P1NZW3SB4S2fbRis76PsmZPt+X8Rv6tmwOYI4mW543DyywjJU/s54UpeFjuxlhNGWEIRh+9GXcqTeaqGY75h/A2xFsp3OtHC4rPULbPSqRhPLDDQwkuJ4KTfbu8l4eSFT93c+uM3Gm3foBZrRbsv2jA2G0YfgMDbcNSwmFpb+abg6NOWEsku+mjGMdyWEIbsYxj/ANYs1RFDETi6Hol012jSZle7Xu6W7VjHZdxNbDXq34/FS77AcHCM3CTxmhLGWTewm3Zp5ZNyanVh9e83Y9VtelDTTpVxmPvWhewZVwuUMLU+i4O5ZokxclS6VJYzQqVaElGO7LShGEJYb6Xd3YR+vfb+Sno7S7d7jlLSvp3wmW8R+z8Pjct4OOIw9GSWFGrNiK1up1p5qe5vYzzS4rE/v7m+hGtPGEYRjGL1PoHtFusmhjJWDtmH4GjUsmFxc0u/mm3a1enCtVm3Zoxj+9UqTzbn8Ibu5CEIQhAmIpjEicfYj6GdM1x0gXG9ZKzrlfVrOOWuClx+AmryzS4iWaWEI16MIx328331/Vv5YS1KMYVJ9/CLajzhmr/4Z4cWTf2b/un7Xy3V/aHAf2f0ze08bucNvdzhNzgaO5vt3/yqfFhuej01RhqZgAS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n6Y/JFnj/tu5/pajuDh3m0W7MFox1hu+H4fA3LDVcJiqW/ml4SjUljLPLvpYwjDdljGG7CMI/8ASLMeyRqvwSP+HvKn/wBd+ururabMx500qaRPFt0c3OjbMP8AQpcZmq6RjNCpRw0293aEssd7vpYyVKUYwkjHhI1pZIzSSQq7u8co5Ry9kTL2EyrlW3/QbXgeE4Chws9Xeb+eapN+9UmmmjuzTzR+uMf4/wDR0/N3g7aHM95hxeas1ZP+nXTHcHw9f9oYqlv95JLTl/dp1ZZYbksksPqhD+H/AFVFUZpljD2LGjTRPkfRLaJ7Rku0/R/pHBzYvFVZ41MRi55Jd7CapPH/AO7HeywlkhGeaMssu+i01mbGYPQ14WtHPeaMXRo2DSFaY26XHVqkKVPA16UtCWMJtzfRjLu0KG7PNCSWEMRuxjuU5ox7r4pHg9/d/wD/ALWx3znfLlo4yPeMoYXId3y1g8dYsDhpMJhcJiZY1eAkkpRpSRknmjGeWeWSMYQqQmhPDdjGE279ZjGJg6f4SOd7dlXRfdbJvPpt6zXhqtjtFspRmjiMXWxEOCmjTkllmjNvJam+/huRjvZN2EZ5d1kWpl7QBofybl/OGKxmDrVeBwPAwoT42tNc8Tv60+Hklw0k0Zv7SNWWXchGG5LLDdmjGEY0slaANEOjy+S5lyjkyjg7nTpz0qeIqYqviJqcs0NyaMkKs80JZow3Yb6EIR3IzQ3dyaMIx9IWj2+Z702ZAuuKsFGbLGTqeKulbH1MbCWarjZ4y8DRkpS/v76nPRo1d9H9yaEZoR+uG9mezUd7pXhAf/LbTjo708XL+1sVDfZfuH/p+icJLX3K37u+nqfuV60+9lk//F9zd3Z4bm39IOlDK+j/ACBitIGMuWDxGD+jcLboSYiG9uNaeSM1GlSnlhNvuE+rcmlhNCEu7PH92WMYdku9mtGYLdVtF+tWDuWBr73hcLi6EtajU3s0Jpd9JNCMI7k0IRhuw+qMIRa9y54NOhDKd8weZLFkSjRuFvqQrYarVxuJry06kIfVPCSrUmkjND+MIxhuyxhCMNyMIRgxiY9o0Fc9A2YcB4HEKFfCYzBXrB3KfOGPwGKhJCaEktOejGT64y8FuYbe1oyzb6ffSzSbkIxhLL6b0faUMr6QMgYbSBg7lg8Pg/o3C3GE+IhvbdWkkhNWpVZ5oS73g/r3ZpoSwjLuTw/dmhGPcGq7v4LugW93Grc8Zo6wdOtW3u+lwmJxGEow3JYSw3tKjUlpy/VCG7vZYbsd2Md2MYxJqirWYYNKUNH1x8ISvpk0mWLA4zCYfMGGoWvLFWaMsKN0lwlSlNNNCWpCnNLwk2Bw8sJpt7LJGrUljv405tzcvgw6RLHnzRJY8Jb69GS4ZdwVC1XDBwqxmqUJqUnB055t2EP3aklOE8IwhGG7GaXdjGSZtTB4PB27B0Lfb8JRwuFwtOWjQoUacJKdKnLDclkllh9UssIQhCEIfVCEGvc1eDpoVzpd6l+zBkLB1MdW3Y1quGrVsJws0Zpppp55aM8kJ54zTRjGeaEZo/VuxjuQ3E1RPskwwa+ypNg9MHhSYnSTY6FavlvItpms+Eu+Hqwjhsdj5t/v5YRmlhv5YSYqvD9yMYf2dOffb2pLCb0Sm5cy5Y8o2PB5ay1bKNvtlvpwpYfD0oR3sku7uxjGMfrmmjGMYxmjGMZoxjGMYxjGKkmqcSBF+k3nFY/F0MFWw8smHmhDcqQ/67v/AEh/7LSTadq3TnyfEqj2RMsVdhwWZeU4Lqj3HBZm5TguqPcrBn7oMqTwWZeU4Lqj3HBZm5TguqPcrBn7oMqTwWZuU4Lqj3HBZl5TguqPcrBn7oMqTwWZuU4Lqj3HBZl5TguqPcrBn7oMqTwWZuU4Lqj3HBZl5TguqPcrBn7oMqTwWZuU4Lqj3HBZm5TguqPcrBn7oMqTwWZeU4Lqj3HBZm5TguqPcrBn7oMqTwWZeU4Lqj3HBZm5TguqPcrBn7oMqTwWZuU4Lqj3HBZm5TguqPcrBn7oMqTwWZuU4Lqj3HBZm5TguqPcrBn7oMqTwWZuU4Lqj3HBZm5TguqPcrBn7oMqTwWZeU4Lqj3HBZm5TguqPcrBn7oMqTwWZe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ONhsRmHEYjEYeTEYXfYeMITb6WO59e7/D6v/ZfSbTtW6c+T4lRVjE+yGJj2wcFmblOC6o9xwWZuU4Lqj3KwnP3Qz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Rq+slChUrz4nB72nJGeO5CO7uQhu/V9T+cLPmPFYeniKeJwm9qQ3Yb6Ed3/wDVBSuWzsV0E/uxY7LsrDcxWb/zjhDGHtwcbgszcpwXVHuOCzNynBdUe5WE5+6GcqTwWZuU4Lqj3HBZm5TguqPcrBn7oMqTwWZuU4Lqj3HBZm5TguqPcrBn7oMqTwWZuU4Lqj3HBZm5TguqPcrBn7oMqTwWZuU4Lqj3HBZm5TguqPcrBn7oMqTwWZuU4Lqj3HBZm5TguqPcrBn7oMqTwWZuU4Lqj3HBZm5TguqPcrBn7oMqTwWZuU4Lqj3HBZm5TguqPcrBn7oMqTwWZuU4Lqj3HBZm5TguqPcrBn7oMqTwWZeU4Lqj3HBZm5TguqPcrBn7oMqTwWZeU4Lqj3HBZm5TguqPcrBn7oMqTwWZuU4Lqj3HBZm5TguqPcrBn7oMqTwWZuU4Lqj3HBZm5TguqPcrBn7oMqTwWZuU4Lqj3HBZm5TguqPcrBn7oMqTwWZuU4Lqj3HBZm5TguqPcrBn7oMqTwWZuU4Lqj3HBZm5TguqPcrBn7oMqTwWZuU4Lqj3HBZl5TguqPcrBn7oMqTwWZuU4Lqj3HBZl5TguqPcrBn7oMqTwWZuU4Lqj3HBZm5TguqPcrBn7oMqTwWZeU4Lqj3HBZm5TguqPcrBn7oMqTwWZeU4Lqj3HBZl5TguqPcrBn7oMqTwWZuU4Lqj3HBZl5TguqPcrBn7oMqTwWZuU4Lqj3HBZm5TguqPcrBn7oMqTwWZeU4Lqj3HBZm5TguqPcrBn7oMqTwWZe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NX1koUKlefE4Pe05Izx3IR3dyEN36vqfzhZ8x4rD08RTxOE3tSG7DfQju//qgpXLZ2K6Cf3Ysdl2VhuYrN/wCccIYw9uDjcFmblOC6o9xwWZuU4Lqj3KwnP3Qz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SeCzNynBdUe44LM3KcF1R7lYM/dBlRq+slChUrz4nB72nJGeO5CO7uQhu/V9T+cLPmPFYeniKeJwm9qQ3Yb6Ed3/APVBSuWzsV0E/uxY7LsrDcxWb/zjhDGHtwcbgszcpwXVHuOCzNynBdUe5WE5+6Gc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TwWZuU4Lqj3HBZm5TguqPcrBn7oMqHVxN8weJwsuLr4eaSvWlpxhTl+vcjGG7/GC4k3v7TbfSpfxgrFXtiJI1zAAhQAAAAAAAAAAAAAAAAAAAAAAAAAAAAAAAAAAk2rat058nxKyTatq3TnyfEunVP32pnXCsAhQAAAAAAAAAAAAAAAAAAAAAAAAAAAAAAAAAAAAAAAAAAAAAAAAAAAAAAAAAAAAAAAAAAAAAAAAAAAAAAAAAAAAAAAAAAAAAAAAk2rat058nxKyTatq3TnyfEunVP32pnXCsAhQAAAAAAAAAAAAAAAAAAAAAAAAAAAAAAAAAAAAAAAAAAAAAAAAAAAAAAAAAAAAAAAAAAAAAAAAAAAAAAAAAAAAAAAAAAAAAAADjXLZ2K6Cf3Ysdl2XhuYyXLZ2K6Cf3Ysdm2XhuZBex4p2nNAQoAAAAAAAAAAAAAAAAAAAAAAAAAAAAAAAAAAAAAAAAAAAAAAAAAAAAAAAAAAAAAAAAAAAAAAAAAAAAAAAAAAAAAAAAAAAAAAABxrls7FdBP7sWOy7Lw3MZLls7FdBP7sWOzbLw3MgvY8U7TmgIUAAAAAAAAAAAAAAAAAAAAAAAAAAAAAAAAAAAAAAAAAAAAAAAAAAAAAAAAAAAAAAAAAAAAAAAAAAAAAAAAAAAAAAAAAAAAAAAA41y2diugn92LHZdl4bmMly2diugn92LHZtl4bmQXseKdpzQEKAAAAAAAAAAAAAAAAAAAAAAAAAAAAAAAAAAAAAAAAAAAAAAAAAAAAAAAAAAAAAAAAAAAAAAAAAAAAAAAAAAAAAAAAAAAAAAAASb39otvpUv4wVkm9/aLb6VL+MFZdXVhMa5AEKAAAAAAAAAAAAAAAAAAAAAAAAAAAAAAAAAAEm1bVunPk+JWSbTtW6c+T4l06p++1M64VgEKAAAAAAAAAAAAAAAAAAAAAAAAAAAAAAAAAAAAAAAAAAAAAAAAAAAAAAAAAAAAAAAAAAAAAAAAAAAAAAAAAAAAAAAAAAAAAAAAEm1bVunPk+JWSbTtW6c+T4l06p++1M64VgEKAAAAAAAAAAAAAAAAAAAAAAAAAAAAAAAAAAAAAAAAAAAAAAAAAAAAAAAAAAAAAAAAAAAAAAAAAAAAAAAAAAAAAAAAAAAAAAAAca5bOxXQT+7Fjs2y8NzIMly2diugn92LHZdlYbmL2PFO05oCFAAAAAAAAAAAAAAAAAAAAAAAAAAAAAAAAAAAAAAAAAAAAAAAAAAAAAAAAAAAAAAAAAAAAAAAAAAAAAAAAAAAAAAAAAAAAAAAAONctnYroJ/dix2bZeG5kGS5bOxXQT+7FjsuysNzF7Hinac0BCgAAAAAAAAAAAAAAAAAAAAAAAAAAAAAAAAAAAAAAAAAAAAAAAAAAAAAAAAAAAAAAAAAAAAAAAAAAAAAAAAAAAAAAAAAAAAAAAHGuWzsV0E/uxY7NsvDcyDJctnYroJ/dix2XZWG5i9jxTtOaAhQAAAAAAAAAAAAAAAAAAAAAAAAAAAAAAAAAAAAAAAAAAAAAAAAAAAAAAAAAAAAAAAAAAAAAAAAAAAAAAAAAAAAAAAAAAAAAAACTe/tFt9Kl/GCsk3v7TbfSpfxgrLq6sJjXIAhQAAAAAAAAAAAAAAAAAAAAAAAAAAAAAAAAAAk2nat058nxKyTatq3TnyfEunVP32pnXCsAhQAAAAAAAAAAAAAAAAAAAAAAAAAAAAAAAAAAAAAAAAAAAAAAAAAAAAAAAAAAAAAAAAAAAAAAAAAAAAAAAAAAAAAAAAAAAAAAAAk2nat058nxKyTatq3TnyfEunVP32pnXCsAhQAAAAAAAAAAAAAAAAAAAAAAAAAAAAAAAAAAAAAAAAAAAAAAAAAAAAAAAAAAAAAAAAAAAAAAAAAAAAAAAAAAAAAAAAAAAAAAADjXLZ2K6Cf3Ysdl2VhuYyXLZ2K6Cf3Ysdm2XhuZBex4p2nNAQoAAAAAAAAAAAAAAAAAAAAAAAAAAAAAAAAAAAAAAAAAAAAAAAAAAAAAAAAAAAAAAAAAAAAAAAAAAAAAAAAAAAAAAAAAAAAAAABxrls7FdBP7sWOy7Kw3MZLls7FdBP7sWOzbLw3MgvY8U7TmgIUAAAAAAAAAAAAAAAAAAAAAAAAAAAAAAAAAAAAAAAAAAAAAAAAAAAAAAAAAAAAAAAAAAAAAAAAAAAAAAAAAAAAAAAAAAAAAAAA41y2diugn92LHZdlYbmMly2diugn92LHZtl4bmQXseKdpzQEKAAAAAAAAAAAAAAAAAAAAAAAAAAAAAAAAAAAAAAAAAAAAAAAAAAAAAAAAAAAAAAAAAAAAAAAAAAAAAAAAAAAAAAAAAAAAAAAASb39ptvpUv4wVkm9/aLb6VL+MFZdXVhMa5AEKAAAAAAAAAAAAAAAAAAAAAAAAAAAAAAAAAAEm1bVunPk+JWSbTtW6c+T4l06p++1M64VgEKAAAAAAAAAAAAAAAAAAAAAAAAAAAAAAAAAAAAAAAAAAAAAAAAAAAAAAAAAAAAAAAAAAAAAAAAAAAAAAAAAAAAAAAAAAAAAAAAEm1bVunPk+JWSbTtW6c+T4l06p++1M64VgEKAAAAAAAAAAAAAAAAAAAAAAAAAAAAAAAAAAAAAAAAAAAAAAAAAAAAAAAAAAAAAAAAAAAAAAAAAAAAAAAAAAAAAAAAAAAAAAAAca5bOxXQT+7Fjs2y8NzIMly2diugn92LHZdlYbmL2PFO05oCFAAAAAAAAAAAAAAAAAAAAAAAAAAAAAAAAAAAAAAAAAAAAAAAAAAAAAAAAAAAAAAAAAAAAAAAAAAAAAAAAAAAAAAAAAAAAAAAAONctnYroJ/dix2bZeG5kGS5bOxXQT+7FjsuysNzF7Hinac0BCgAAAAAAAAAAAAAAAAAAAAAAAAAAAAAAAAAAAAAAAAAAAAAAAAAAAAAAAAAAAAAAAAAAAAAAAAAAAAAAAAAAAAAAAAAAAAAAAHGuWzsV0E/uxY7NsvDcyDJctnYroJ/dix2XZWG5i9jxTtOaAhQAAAAAAAAAAAAAAAAAAAAAAAAAAAAAAAAAAAAAAAAAAAAAAAAAAAAAAAAAAAAAAAAAAAAAAAAAAAAAAAAAAAAAAAAAAAAAAACTe/tFt9Kl/GCsk3v7TbfSpfxgrLq6sJjXIAhQAAAAAAAAAAAAAAAAAAAAAAAAAAAAAAAAAAk2nat058nxKyTatq3TnyfEunVP32pnXCsAhQAAAAAAAAAAAAAAAAAAAAAAAAAAAAAAAAAAAAAAAAAAAAAAAAAAAAAAAAAAAAAAAAAAAAAAAAAAAAAAAAAAAAAAAAAAAAAAAAk2nat058nxKyTatq3TnyfEunVP32pnXCsAhQAAAAAAAAAAAAAAAAAAAAAAAAAAAAAAAAAAAAAAAAAAAAAAAAAAAAAAAAAAAAAAAAAAAAAAAAAAAAAAAAAAAAAAAAAAAAAAADjXLZ2K6Cf3Ysdl2VhuYyXLZ2K6Cf3Ysdl2XhuYvY8U7TmgIUAAAAAAAAAAAAAAAAAAAAAAAAAAAAAAAAAAAAAAAAAAAAAAAAAAAAAAAAAAAAAAAAAAAAAAAAAAAAAAAAAAAAAAAAAAAAAAAA41y2diugn92LHZdlYbmMly2diugn92LHZdl4bmL2PFO05oCFAAAAAAAAAAAAAAAAAAAAAAAAAAAAAAAAAAAAAAAAAAAAAAAAAAAAAAAAAAAAAAAAAAAAAAAAAAAAAAAAAAAAAAAAAAAAAAAAONctnYroJ/dix2XZWG5jJctnYroJ/dix2XZeG5i9jxTtOaAhQAAAAAAAAAAAAAAAAAAAAAAAAAAAAAAAAAAAAAAAAAAAAAAAAAAAAAAAAAAAAAAAAAAAAAAAAAAAAAAAAAAAAAAAAAAAAAAACTe/tNt9Kl/GCsk3v7RbfSpfxgrLq6sJjXIAhQAAAAAAAAAAAAAAAAAAAAAAAAAAAAAAAAAAk2rat058nxKyTatq3TnyfEunVP32pnXCsAhQAAAAAAAAAAAAAAAAAAAAAAAAAAAAAAAAAAAAAAAAAAAAAAAAAAAAAAAAAAAAAAAAAAAAAAAAAAAAAAAAAAAAAAAAAAAAAAAAk2rat058nxKyTatq3TnyfEunVP32pnXCsAhQAAAAAAAAAAAAAAAAAAAAAAAAAAAAAAAAAAAAAAAAAAAAAAAAAAAAAAAAAAAAAAAAAAAAAAAAAAAAAAAAAAAAAAAAAAAAAAADjXLZ2K6Cf3Ysdm2XhuZBkuWzsV0E/uxY7LsvDcxex4p2nNAQoAAAAAAAAAAAAAAAAAAAAAAAAAAAAAAAAAAAAAAAAAAAAAAAAAAAAAAAAAAAAAAAAAAAAAAAAAAAAAAAAAAAAAAAAAAAAAAABxrls7FdBP7sWOzbLw3MgyXLZ2K6Cf3Ysdl2XhuYvY8U7TmgIUAAAAAAAAAAAAAAAAAAAAAAAAAAAAAAAAAAAAAAAAAAAAAAAAAAAAAAAAAAAAAAAAAAAAAAAAAAAAAAAAAAAAAAAAAAAAAAAA41y2diugn92LHZtl4bmQZLls7FdBP7sWOy7Lw3MXseKdpzQEKAAAAAAAAAAAAAAAAAAAAAAAAAAAAAAAAAAAAAAAAAAAAAAAAAAAAAAAAAAAAAAAAAAAAAAAAAAAAAAAAAAAAAAAAAAAAAAAASb39otvpUv4wVkm9/aLb6VL+MFZdXVhMa5AEKAAAAAAAAAAAAAAAAAAAAAAAAAAAAAAAAAAEm07VunPk+JWSbTtW6c+T4l06p++1M64VgEKAAAAAAAAAAAAAAAAAAAAAAAAAAAAAAAAAAAAAAAAAAAAAAAAAAAAAAAAAAAAAAAAAAAAAAAAAAAAAAAAAAAAAAAAAAAAAAAAEm07VunPk+JWSbTtW6c+T4l06p++1M64Vg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1bVunPk+JWSbVtW6c+T4l06p++1M64VgEKAAAAAAAAAAAAAAAAAAAAAAAAAAAAAAAAAAAAAAAAAAAAAAAAAAAAAAAAAAAAAAAAAAAAAAAAAAAAAAAAAAAAAAAAAAAAAAAAEm1bVunPk+JWSbVtW6c+T4l06p++1M64VgEKAAAAAAAAAAAAAAAAAAAAAAAAAAAAAAAAAAAAAAAAAAAAAAAAAAAAAAAAAAAAAAAAAAAAAAAAAAAAAAAAAAAAAAAAAAAAAAAAca5bOxXQT+7Fjs2y8NzIMly2diugn92LHZdl4bmL2PFO05oCFAAAAAAAAAAAAAAAAAAAAAAAAAAAAAAAAAAAAAAAAAAAAAAAAAAAAAAAAAAAAAAAAAAAAAAAAAAAAAAAAAAAAAAAAAAAAAAAAONctnYroJ/dix2bZeG5kGS5bOxXQT+7Fjsuy8NzF7Hinac0BCgAAAAAAAAAAAAAAAAAAAAAAAAAAAAAAAAAAAAAAAAAAAAAAAAAAAAAAAAAAAAAAAAAAAAAAAAAAAAAAAAAAAAAAAAAAAAAAAHGuWzsV0E/uxY7NsvDcyDJctnYroJ/dix2XZeG5i9jxTtOaAhQAAAAAAAAAAAAAAAAAAAAAAAAAAAAAAAAAAAAAAAAAAAAAAAAAAAAAAAAAAAAAAAAAAAAAAAAAAAAAAAAAAAAAAAAAAAAAAACTe/tFt9Kl/GCsk3v7RbfSpfxgrLq6sJjXIAhQAAAAAAAAAAAAAAAAAAAAAAAAAAAAAAAAAAk2nat058nxKyTadq3TnyfEunVP32pnXCsAhQAAAAAAAAAAAAAAAAAAAAAAAAAAAAAAAAAAAAAAAAAAAAAAAAAAAAAAAAAAAAAAAAAAAAAAAAAAAAAAAAAAAAAAAAAAAAAAAAk2nat058nxKyTadq3TnyfEunVP32pnXCs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tq3TnyfEunVP32pnXCsAhQAAAAAAAAAAAAAAAAAAAAAAAAAAAAAAAAAAAAAAAAAAAAAAAAAAAAAAAAAAAAAAAAAAAAAAAAAAAAAAAAAAAAAAAAAAAAAAAAk2nat058nxKyTatq3TnyfEunVP32pnXCsAhQAAAAAAAAAAAAAAAAAAAAAAAAAAAAAAAAAAAAAAAAAAAAAAAAAAAAAAAAAAAAAAAAAAAAAAAAAAAAAAAAAAAAAAAAAAAAAAADjXLZ2K6Cf3Ysdl2VhuYyXLZ2K6Cf3Ysdm2XhuZBex4p2nNAQoAAAAAAAAAAAAAAAAAAAAAAAAAAAAAAAAAAAAAAAAAAAAAAAAAAAAAAAAAAAAAAAAAAAAAAAAAAAAAAAAAAAAAAAAAAAAAAABxrls7FdBP7sWOy7Kw3MZLls7FdBP7sWOzbLw3MgvY8U7TmgIUAAAAAAAAAAAAAAAAAAAAAAAAAAAAAAAAAAAAAAAAAAAAAAAAAAAAAAAAAAAAAAAAAAAAAAAAAAAAAAAAAAAAAAAAAAAAAAAA41y2diugn92LHZdlYbmMly2diugn92LHZtl4bmQXseKdpzQEKAAAAAAAAAAAAAAAAAAAAAAAAAAAAAAAAAAAAAAAAAAAAAAAAAAAAAAAAAAAAAAAAAAAAAAAAAAAAAAAAAAAAAAAAAAAAAAAASb39ptvpUv4wVkm9/aLb6VL+MFZdXVhMa5AEKAAAAAAAAAAAAAAAAAAAAAAAAAAAAAAAAAAEm07VunPk+JWSbTtW6c+T4l06p++1M64VgEKAAAAAAAAAAAAAAAAAAAAAABqXSD4SWT9HGaMRlS8WW8YjE4aSnPNUw0lKNOMJ5YTQ3N9PCP8I/9HW/HL0eebeYvVUPmve5D8MdL855KnluS5CqaaoiYn2e2J1dqJ5SmPZi38NA+OXo8828xeqofNPHL0eebeYvVUPmvr6I9N/DVbv5NJTdv4aB8cvR55t5i9VQ+aeOXo8828xeqofNPRHpv4ard/JpKbt/DQPjl6PPNvMXqqHzTxy9Hnm3mL1VD5p6I9N/DVbv5NJTdv4aB8cvR55t5i9VQ+aeOXo8828xeqofNPRHpv4ard/JpKbt/DQPjl6PPNvMXqqHzTxy9Hnm3mL1VD5p6I9N/DVbv5NJTdv4aB8cvR55t5i9VQ+aeOXo8828xeqofNPRHpv4ard/JpKbt/DQPjl6PPNvMXqqHzTxy9Hnm3mL1VD5p6I9N/DVbv5NJTdv4aB8cvR55t5i9VQ+aeOXo8828xeqofNPRHpv4ard/JpKbt/DQPjl6PPNvMXqqHzTxy9Hnm3mL1VD5p6I9N/DVbv5NJTdv4aB8cvR55t5i9VQ+aeOXo8828xeqofNPRHpv4ard/JpKbt/DQPjl6PPNvMXqqHzTxy9Hnm3mL1VD5p6I9N/DVbv5NJTdv4aB8cvR55t5i9VQ+aeOXo8828xeqofNPRHpv4ard/JpKbt/DQPjl6PPNvMXqqHzTxy9Hnm3mL1VD5p6I9N/DVbv5NJTdv4aB8cvR55t5i9VQ+aeOXo8828xeqofNPRHpv4ard/JpKbt/DQPjl6PPNvMXqqHzTxy9Hnm3mL1VD5p6I9N/DVbv5NJTdv4aB8cvR55t5i9VQ+aeOXo8828xeqofNPRHpv4ard/JpKbt/DQPjl6PPNvMXqqHzTxy9Hnm3mL1VD5p6I9N/DVbv5NJTdv4aB8cvR55t5i9VQ+aeOXo8828xeqofNPRHpv4ard/JpKbt/DQPjl6PPNvMXqqHzTxy9Hnm3mL1VD5p6I9N/DVbv5NJTdv4aB8cvR55t5i9VQ+aeOXo8828xeqofNPRHpv4ard/JpKbt/DQPjl6PPNvMXqqHzTxy9Hnm3mL1VD5p6I9N/DVbv5NJTdv4aB8cvR55t5i9VQ+aeOXo8828xeqofNPRHpv4ard/JpKbt/DQPjl6PPNvMXqqHzTxy9Hnm3mL1VD5p6I9N/DVbv5NJTdv4aB8cvR55t5i9VQ+aeOXo8828xeqofNPRHpv4ard/JpKbt/CFkfN2Az5lbAZstmHxFDC3CWeanTrwlhUlhLPNJHd3sYw/jLH/AJrrwOW5KvkOUq5LlIwqpmYmLTHslcTiAPmAAAAAAAAAAAAAAAAAAAACTadq3TnyfErJNp2rdOfJ8S6dU/famdcKwCFAAAAAAAAAAAAAAAAAAAAAAAAAAAAAAAAAAAAAAAAAAAAAAAAAAAAAAAAAAAAAAAAAAAAAAAAAAAAA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JN7+0230qX8YKyTe/tNt9Kl/GCsurqwmNcgCFAAAAAAAAAAAAAAAAAAAAAAAAAAAAAAAAAACTadq3TnyfErJNq2rdOfJ8S6dU/famdcKwCFAAAAAAAAAAAAAAAAAAAAAAPDXhT+Wa6+j4T8mVqRtvwp/LNdfR8J+TK1I6Z/Dnujmvy6PLDRr60gD2kgAAAAAAAAAAAAAAAAAAAAAAAAAAAAAAAAAAAAAAAAAAAAAPe/g5eRbLPQ1/wBRUbJa28HLyLZZ6Gv+oqNkuYOnPenOfmV+aW9R1YAHlqAAAAAAAAAAAAAAAAAAAAEm07VunPk+JWSbVtW6c+T4l06p++1M64VgEKAAAAAAAAAAAAAAAAAAAAAAAAAAAAAAAAAAAAAAAAAAAAAAAAAAAAAAAAAAAAAAAAAAAAAAAAAAAAAAAAAAAAAAAAAAAAAAAAca5bOxXQT+7FjsuysNzGS5bOxXQT+7Fjs2y8NzIL2PFO05oCFAAAAAAAAAAAAAAAAAAAAAAAAAAAAAAAAAAAAAAAAAAAAAAAAAAAAAAAAAAAAAAAAAAAAAAAAAAAAAAAAAAAAAAAAAAAAAAAAONctnYroJ/dix2XZWG5jJctnYroJ/dix2bZeG5kF7Hinac0BCgAAAAAAAAAAAAAAAAAAAAAAAAAAAAAAAAAAAAAAAAAAAAAAAAAAAAAAAAAAAAAAAAAAAAAAAAAAAAAAAAAAAAAAAAAAAAAAAHGuWzsV0E/uxY7LsrDcxkuWzsV0E/uxY7NsvDcyC9jxTtOaAhQAAAAAAAAAAAAAAAAAAAAAAAAAAAAAAAAAAAAAAAAAAAAAAAAAAAAAAAAAAAAAAAAAAAAAAAAAAAAAAAAAAAAAAAAAAAAAAACTe/tNt9Kl/GCsk3v7RbfSpfxgrLq6sJjXIAhQAAAAAAAAAAAAAAAAAAAAAAAAAAAAAAAAAAk2rat058nxKyTadq3TnyfEunVP32pnXCsAhQAAAAAAAAAAAAAAAAAAAAADw14U/lmuvo+E/Jlakbb8KfyzXX0fCfkytSOmfw57o5r8ujyw0a+tIA9pIAAAAAAAAAAAAAAAAAAAAAAAAAAAAAAAAAAAAAAAAAAAAAD3v4OXkWyz0Nf8AUVGyWtvBy8i2Wehr/qKjZLmDpz3pzn5lfmlvUdWAB5agAAAAAAAAAAAAAAAAAAABJtW1bpz5PiVkm07VunPk+JdOqfvtTOuFYBCgAAAAAAAAAAAAAAAAAAAAAAAAAAAAAAAAAAAAAAAAAAAAAAAAAAAAAAAAAAAAAAAAAAAAAAAAAAAAAAAAAAAAAAAAAAAAAAAHGuWzsV0E/uxY7LsvDcxkuWzsV0E/uxY7LsrDcxex4p2nNAQoAAAAAAAAAAAAAAAAAAAAAAAAAAAAAAAAAAAAAAAAAAAAAAAAAAAAAAAAAAAAAAAAAAAAAAAAAAAAAAAAAAAAAAAAAAAAAAABxrls7FdBP7sWOy7Lw3MZLls7FdBP7sWOy7Kw3MXseKdpzQEKAAAAAAAAAAAAAAAAAAAAAAAAAAAAAAAAAAAAAAAAAAAAAAAAAAAAAAAAAAAAAAAAAAAAAAAAAAAAAAAAAAAAAAAAAAAAAAAAca5bOxXQT+7Fjsuy8NzGS5bOxXQT+7FjsuysNzF7Hinac0BCgAAAAAAAAAAAAAAAAAAAAAAAAAAAAAAAAAAAAAAAAAAAAAAAAAAAAAAAAAAAAAAAAAAAAAAAAAAAAAAAAAAAAAAAAAAAAAAAEm9/aLb6VL+MFZJvf2m2+lS/jBWXV1YTGuQBCgAAAAAAAAAAAAAAAAAAAAAAAAAAAAAAAAABJtO1bpz5PiVkm07VunPk+JdOqfvtTOuFYBCgAAAAAAAAAAAAAAAAAAAAAHhrwp/LNdfR8J+TK1I234U/lmuvo+E/JlakdM/hz3RzX5dHlho19aQB7SQAAAAAAAAAAAAAAAAAAAAAAAAAAAAAAAAAAAAAAAAAAAAAHvfwcvItlnoa/wCoqNktbeDl5Fss9DX/AFFRslzB05705z8yvzS3qOrAA8tQAAAAAAAAAAAAAAAAAAAAk2nat058nxKyTadq3TnyfEunVP32pnXCs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9RUbJa28HLyLZZ6Gv8AqKjZLmDpz3pzn5lfmlvUdWAB5agAAAAAAAAAAAAAAAAAAABJtO1bpz5PiVkm07VunPk+JdOqfvtTOuFY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AGmc/eEFjMBg8x0NF2RrlmjFZZp4z9q3GtTjhLZb6mGhNCtJNVqb2NerTjCnNGjT+ueSbdln+qLMRM6huYa38HbN2Yc96HMv5qzVcPp10x30vh6/BSUt/vMVVpy/u05ZZYbksksPqhD+H/AFQdIWkzNuYdIlPQbohxlG33+hTkx9+veKoS1Kdqwf8AZzblKlPDcr1ZoVKf/KMsIVIQ3YRjNPSZZxwYxbmHnbNWedMvg/Xyx3PSLnO250yVesbRwGOuFS1yYDE2ypGFSMYyU6G7v5d5DhP4Txm4GaTcpxjLNN2/THpVvllvlp0R6NcPRr57zRTjPhKuK3JcNbsNuT7/ABU8ZoRhPNCFKrGWSEJv7kYxhN+7TqZyyYttDztpCvHhDaCbVT0gXDP1t0g2DDVJKN2wWKs9C21MPTnq05ZalKajHdmmjGMae7HfQljUhHg54bsZN+2a727MFowN+tGI4fA3LDUsXhau8ml4SjUlhNJNvZoQjDdljCO5GEI/9YMTGHtMXMGt9NOlz/ZjbrXbLNa/2rmvNGJ/Z9gwE8d5Rq4iM0ku/q1IxhCWSWapT3Yb6EZozQhCMsN9PJ0TNWA8KLRtlCpn7/atZ82VrPho4u52TE2KhhsPwMtKaNaaSvTjJUqcHH96EP7OM0JYx3N3+zmzFOJi9BjXuD02ZSn0NUNNVw4ahaZsFLiK9GjJNVqSV9/wU2Hl3ZZd9NCvu0oTRhLLGP727CX63RLDgvCX0mZcn0hW/SfbcmU71TjjbLYJLRh8bTp4aanCOH4bFTSxnhNP9U00YSzbkJt3eyx/spGW5i36NP6HdOdfNuV82YjSPg8HZL7kPE4ilf6OElqVKNKjThPHhZYQ3+7ucFWljLLPUjGNKM0PqnlghZUvGm/TtSxOfso5+o6P8pV6k2HsmEjZ8NcsTjKdOeeSpiK+/j/ZTRnhGWEsJow/djDc+qFSoyz2mLfo0zoS0q50vObcx6IdK2HttPNuWKdGtLiMBvuDuGGjLJCNaMIQ3ks379Kf/wBG7CvCEKcm8mg3MxMYexnWJNp2rdOfJ8Ssk2nat058nxKp1T99qZ1wrAIUAAAAAAAAAAAAAAAAAAAAAA8NeFP5Zrr6PhPyZWpG2/Cn8s119Hwn5MrUjpn8Oe6Oa/Lo8sNGvrSAPaSAAAAAAAAAAAAAAAAAAAAAAAAAAAAAAAAAAAAAAAAAAAAAA97+Dl5Fss9DX/UVGyWtvBy8i2Wehr/qKjZLmDpz3pzn5lfmlvUdWAB5agAAAAAAAAAAAAAAAAAAABJtO1bpz5PiVkm07VunPk+JdOqfvtTOuFY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B0/TH5Is8f9t3P9LUdwdP0x+SLPH/bdz/S1GY1kun+CR/w95U/+u/XV3UPBs/8AiWm7Tdd7j/vWOw17lwdHFV/361PDwxGKlhSlnj9cJN7Row3sI7m5Skhufuw3O3+CR/w95U/+u/XV3RLdd7d4OvhH5jwmaMR9GytpO3tywt0ryTRloY2FWeM1OpV3JZJJIT1q27uQn3stTDxmmlhGeZeuaoTZ3vwt/wDh7zX/APQ/rqDUHg5f/FPCEo/tL/e/2Ro3s/7P4f8AtPoe+wNu3eB327we7w1bd3u5/wCbU40d3u2n7O+D0vWrC6DdENxtuZLtmOpSxFwxOFrQr4O3YCjVhPGrVr05oyyTcJJT+rcnjvd2G9309KE0fOeDtXg0adrBpIpYStTyVmK008t4+eFOriZrbGhSpSUt7H6tyXeYfDx/emqVJoU8TGEsYwlZp6uBOvFvHTH5Is8f9t3P9LUdP8Ej/h7yp/8AXfrq6bpu0w5cvWS8To80YXe25tzTnKnUs+BwVrxFPFyyU6ku9r1as1OeEtKWWlNPGE00dyEdyaMIyS1Iy2LfesueDno7yJkS4YGtjbnj6mHs+HwNrrU6lTE4+r+9WqyfSKlP+yjXnjuzRjCEsaskNyWEYQhOE5cGe10rSL/8S8NHRvaLj/vWBw1krYyjha/79GniIS42aFWWSP1Qn31GjHfQhu7tKSO7+7Dc9HvO3hIYPGaPNImSfCMwWErY3C2KpCz3qhLTjUjTwdXhIQqySw3sITblevLvp6kJeEmoQ3I7s272/OvhH6O7Vkua8ZLzPbcxXy405KNktOBm+k4nEYytL/YSVMPJNCrJLvow38Jt7ND65YfvxllimJqiMB5BoYzGYXwP8RQw2LrUaeL0hwo4iSnUjLLWpwt8s8JJ4Q/vS7+SSbcj9W7LLH+MIPolg8Hg7dg6Fvt+Eo4XC4WnLRoUKNOElOlTlhuSySyw+qWWEIQhCEPqhCDy9c/Bru+G8E+GTZ8Dwea8BiZ8z1sNha01aGIxcITyxo7kJZt9P9GjCnCWnuSxqyS7k0YRjNNsfR94Tei/M+QMNmjMecbPZ7lQw3/xTAYitCjWkxFOSEavA0YzTVKskY/XJvN/GMIwl/vwmlhVf/rUxHsedtOuMxmA0xab6+BxdbD1Jsr26jNPSqRkmjTqV7RJUkjGH/pmkmmljD+EYTRhH6ovWehHB4PAaHck0MDhKOHpzWDAVppKVOEksalShJPUnjCH/qmnmmmjH+MYzRjH64tHZc0T3fTvbtJ+ku/Wn9jTZ/w1DDZWmrTzUK0MJQmkno1K9P8AtISyVZsPg4zTQ300YSVIyb2WaWM3avB608ZLn0d4HKOe7/bcsZhynTks2Mwd1qy4GMZaO7TpzS8NN+9NvJISzw+qMtSWbdllhGTdVe2MI7CNabnj/ji0e/8Abdf8u4vR7z5o2pV9MunjGadqdo3uUbFbZ7JlnG15alCtjK0JpoVMRLTjH9+SHC4qTfTQlhuTyQ3u/kn3noNFfZDMCTadq3TnyfErOvULZhbjdbj9JhNHg55d7uTbn8d3uZowwnFirXDsI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PGHhT+Wa6+j4T8mVqRtXwnMJRwWl+54ehCMJJcPhYw3Y7v8aMrVTpf8O+6ObfLp8sNOvrSAPZSAAAAAAAAAAAAAAAAAAAAAAAAAAAAAAAAAAAAAAAAAAAAAA97+Dl5Fss9DX/AFFRslqXwe7Db8Xody5iK0s8Z56VeMdybc/+z1GxNWbVxKnbcx9ORT//AFOc+3/9K/NLdpmcsexWEnVm1cSp2zVm1cSp23l4UX3cWcZsrCTqzauJU7ZqzauJU7ZhRfdxMZsrCTqzauJU7ZqzauJU7ZhRfdxMZsrCTqzauJU7ZqzauJU7ZhRfdxMZsrCTqzauJU7ZqzauJU7ZhRfdxMZsrCTqzauJU7ZqzauJU7ZhRfdxMZsrCTqzauJU7ZqzauJU7ZhRfdxMZsrCTqzauJU7ZqzauJU7ZhRfdxMZsrCTqzauJU7ZqzauJU7ZhRfdxMZsrCTqzauJU7ZqzauJU7ZhRfdxMZsrCTqzauJU7ZqzauJU7ZhRfdxMZsrJNp2rdOfJ8RqzauJU7bgYCy4HEY7HYepLPvKE0sJNyb/ru9yqYpwn2sTM4w7KJOrNq4lTtmrNq4lTtpwovu4s4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WEnVm1cSp2zVm1cSp2zCi+7iYzZzbls7FdBP7sWOy7Kw3McDGZdttDB161OWpvqdOaaXdn/5whGL+LbYLdisDRxFWWpv55d2O5NuKwpy62MZxXxJ1ZtXEqds1ZtXEqdtOFF93Fn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Kwk6s2riVO2as2riVO2YUX3cTGbObctnYroJ/dix2XZWG5jgYzLttoYOvWpy1N9TpzTS7s/wDzhCMX8W2wW7FYGjiKstTfzy7sdybcVhTl1sYziviTqzauJU7ZqzauJU7acKL7uLO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VhJ1ZtXEqds1ZtXEqdswovu4mM2c25bOxXQT+7FjsuysNzHAxmXbbQwdetTlqb6nTmml3Z/wDnCEYv4ttgt2KwNHEVZam/nl3Y7k24rCnLrYxnFfEnVm1cSp2zVm1cSp204UX3cWc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rCTqzauJU7ZqzauJU7ZhRfdxMZsXv7TbfSpfxgrOu4204O3YvAT4aWaEZ8TJCO7Nu/84OxM14ZYwKdc4gD5qAAAAAAAAAAAAAAAAAAGHGYPB3HB17fcMJRxWFxVOajXoVqcJ6dWnNCMJpJpY/VNLGEYwjCP1RhFmAcO0Wa0Zft1K0WG1YO24GhvuCwuEoS0aNPfTRmm3sksIQhuzRjGO5D64xjEu9mtGYLdVtF+tWDuWBr73hcLi6EtajU3s0Jpd9JNCMI7k0IRhuw+qMIRcwBHy/k3KGUvpGquVbPZvpe84f9n4Glh+F3u7vd/wAHLDfbm+m3N3+G+j/1UsZg8HccHXt9wwlHFYXFU5qNehWpwnp1ac0Iwmkmlj9U0sYRjCMI/VGEWYBBsOQci5Vxk9wyxkqw2jFVKcaM9fAW2jh6k1OMYRjJGaSWEYy7sssdz+G7CH/R1XN2jS75w0wZOzlcatnmy5k/DYqvRw1SjNUxVe4Vv3YRjCP9nLJJCSjUknh+9CeSP1fXCaXZAzjIOt2jRro5y/caV3sOQMt23HUN9wWKwlqoUa1PfSxlm3s8ssIw3ZYxhHcj9cIxg7IMA63d9GujnMFxq3e/ZAy3csdX3vC4rF2qhWrVN7LCWXfTzSxjHclhCEN2P1QhCDsgagQb9kHIuasZJcMz5KsN3xVOnCjJXx9to4ipLThGMYSQmnljGEu7NNHc/huxj/1XgGHB4PB27B0Lfb8JRwuFwtOWjQoUacJKdKnLDclkllh9UssIQhCEIfVCEGY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9RUbJa28HLyLZZ6Gv+oqNkuYOnPenOfmV+aW9R1YAHlqAAAAAAAAAAAAAAAAAAAAEm07VunPk+JWSbTtW6c+T4l06p++1M64Vg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tq3TnyfEunVP32pnXCsAhQAAAAAAAAAAAAAAAAAAAAADw14U/lmuvo+E/Jlakbb8KfyzXX0fCfkytSOmfw57o5r8ujyw0a+tIA9pIAAAAAAAAAAAAAAAAAAAAAAAAAAAAAAAAAAAAAAAAAAAAAD3v4OXkWyz0Nf8AUVGyWtvBy8i2Wehr/qKjZLmDpz3pzn5lfmlvUdWAB5agAAAAAAAAAAAAAAAAAAABJtO1bpz5PiVkm1bVunPk+JdOqfvtTOuFYBCgAAAAAAAAAAAAAAAAAAAAAAAAAAAAAAAAAAAAAAAAAAAAAAAAAAAAAAAAAAAAAAAAAAAAAAAAAAAAAAAAAAAAAAAAAAAAAAAHGuWzsV0E/uxY7LsrDcxkuWzsV0E/uxY7LsvDcxex4p2nNAQoAAAAAAAAAAAAAAAAAAAAAAAAAAAAAAAAAAAAAAAAAAAAAAAAAAAAAAAAAAAAAAAAAAAAAAAAAAAAAAAAAAAAAAAAAAAAAAABxrls7FdBP7sWOy7Kw3MZLls7FdBP7sWOy7Lw3MXseKdpzQEKAAAAAAAAAAAAAAAAAAAAAAAAAAAAAAAAAAAAAAAAAAAAAAAAAAAAAAAAAAAAAAAAAAAAAAAAAAAAAAAAAAAAAAAAAAAAAAAAca5bOxXQT+7FjsuysNzGS5bOxXQT+7Fjsuy8NzF7Hinac0BCgAAAAAAAAAAAAAAAAAAAAAAAAAAAAAAAAAAAAAAAAAAAAAAAAAAAAAAAAAAAAAAAAAAAAAAAAAAAAAAAAAAAAAAAAAAAAAAAEm9/abb6VL+MFZJvf2i2+lS/jBWXV1YTGuQBCgAAAAAAAAAAAAAAAAAAAAAAAAAAAAAAAAABJtO1bpz5PiVkm07VunPk+JdOqfvtTOuFYBCgAAAAAAAAAAAAAAAAAAAAAHhrwp/LNdfR8J+TK1I234U/lmuvo+E/JlakdM/hz3RzX5dHlho19aQB7SQAAAAAAAAAAAAAAAAAAAAAAAAAAAAAAAAAAAAAAAAAAAAAHvfwcvItlnoa/wCoqNktbeDl5Fss9DX/AFFRslzB05705z8yvzS3qOrAA8tQAAAAAAAAAAAAAAAAAAAAk2nat058nxKyTadq3TnyfEunVP32pnXCs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9RUbJa28HLyLZZ6Gv8AqKjZLmDpz3pzn5lfmlvUdWAB5agAAAAAAAAAAAAAAAAAAABJtO1bpz5PiVkm07VunPk+JdOqfvtTOuFY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AAAAAAAAAAAAAAAABJtW1bpz5PiVkm07VunPk+JdOqfvtTOuFYBCgAAAAAAAAAAAAAAAAAAAAAHhrwp/LNdfR8J+TK1I234U/lmuvo+E/JlakdM/hz3RzX5dHlho19aQB7SQAAAAAAAAAAAAAAAAAAAAAAAAAAAAAAAAAAAAAAAAAAAAAHvfwcvItlnoa/6io2S1t4OXkWyz0Nf9RUbJcwdOe9Oc/Mr80t6jqwAPLUAAAAAAAAAAAAAAAAAAAAJNq2rdOfJ8Ssk2nat058nxLp1T99qZ1wrAIUAAAAAAAAAAAAAAAAAAAAAAAAAAAAAAAAAAAAAAAAAAAAAAAAAAAAAAAAAAAAAAAAAAAAAAAAAAAAAAAAAAAAAAAAAAAAAAAA41y2diugn92LHZdl4bmMly2diugn92LHZdlYbmL2PFO05oCFAAAAAAAAAAAAAAAAAAAAAAAAAAAAAAAAAAAAAAAAAAAAAAAAAAAAAAAAAAAAAAAAAAAAAAAAAAAAAAAAAAAAAAAAAAAAAAAAONctnYroJ/dix2XZeG5jJctnYroJ/dix2XZWG5i9jxTtOaAhQAAAAAAAAAAAAAAAAAAAAAAAAAAAAAAAAAAAAAAAAAAAAAAAAAAAAAAAAAAAAAAAAAAAAAAAAAAAAAAAAAAAAAAAAAAAAAAADjXLZ2K6Cf3Ysdl2XhuYyXLZ2K6Cf3Ysdl2VhuYvY8U7TmgIUAAAAAAAAAAAAAAAAAAAAAAAAAAAAAAAAAAAAAAAAAAAAAAAAAAAAAAAAAAAAAAAAAAAAAAAAAAAAAAAAAAAAAAAAAAAAAAAAk3v7RbfSpfxgrJN7+0230qX8YKy6urCY1yAIUAAAAAAAAAAAAAAAAAAAAAAAAAAAAAAAAAAJNp2rdOfJ8Ssk2nat058nxLp1T99qZ1wrAIUAAAAAAAAAAAAAAAAAAAAAA8NeFP5Zrr6PhPyZWpG2/Cn8s119Hwn5MrUjpn8Oe6Oa/Lo8sNGvrSAPaSAAAAAAAAAAAAAAAAAAAAAAAAAAAAAAAAAAAAAAAAAAAAAA97+Dl5Fss9DX/UVGyWtvBy8i2Wehr/qKjZLmDpz3pzn5lfmlvUdWAB5agAAAAAAAAAAAAAAAAAAABJtO1bpz5PiVkm07VunPk+JdOqfvtTOuFY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AAAAAAAAAAAAAAAABJtO1bpz5PiVkm07VunPk+JdOqfvtTOuFYBCgAAAAAAAAAAAAAAAAAAAAAHhrwp/LNdfR8J+TK1I234U/lmuvo+E/JlakdM/hz3RzX5dHlho19aQB7SQAAAAAAAAAAAAAAAAAAAAAAAAAAAAAAAAAAAAAAAAAAAAAHvfwcvItlnoa/6io2S1t4OXkWyz0Nf9RUbJcwdOe9Oc/Mr80t6jqwAPLUAAAAAAAAAAAAAAAAAAAAJNp2rdOfJ8Ssk2nat058nxLp1T99qZ1wrA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k3v7TbfSpfxgrJN7+0230qX8YKy6urCY1yAIUAAAAAAAAAAAAAAAAAAAAAAAAAAAAAAAAAAJNp2rdOfJ8Ssk2nat058nxLp1T99qZ1wrAIUAAAAAAAAAAAAAAAAAAAAAA8NeFP5Zrr6PhPyZWpG2/Cn8s119Hwn5MrUjpn8Oe6Oa/Lo8sNGvrSAPaSAAAAAAAAAAAAAAAAAAAAAAAAAAAAAAAAAAAAAAAAAAAAAA97+Dl5Fss9DX/UVGyWtvBy8i2Wehr/qKjZLmDpz3pzn5lfmlvUdWAB5agAAAAAAAAAAAAAAAAAAABJtO1bpz5PiVkm07VunPk+JdOqfvtTOuFY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AAAAAAAAAAAAAAAABJtO1bpz5PiVkm07VunPk+JdOqfvtTOuFYBCgAAAAAAAAAAAAAAAAAAAAAHhrwp/LNdfR8J+TK1I234U/lmuvo+E/JlakdM/hz3RzX5dHlho19aQB7SQAAAAAAAAAAAAAAAAAAAAAAAAAAAAAAAAAAAAAAAAAAAAAHvfwcvItlnoa/6io2S1t4OXkWyz0Nf9RUbJcwdOe9Oc/Mr80t6jqwAPLUAAAAAAAAAAAAAAAAAAAAJNp2rdOfJ8Ssk2nat058nxLp1T99qZ1wrA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k3v7TbfSpfxgrJN7+0230qX8YKy6urCY1yAIUAAAAAAAAAAAAAAAAAAAAAAAAAAAAAAAAAAJNp2rdOfJ8Ssk2nat058nxLp1T99qZ1wrAIUAAAAAAAAAAAAAAAAAAAAAA8NeFP5Zrr6PhPyZWpG2/Cn8s119Hwn5MrUjpn8Oe6Oa/Lo8sNGvrSAPaSAAAAAAAAAAAAAAAAAAAAAAAAAAAAAAAAAAAAAAAAAAAAAA97+Dl5Fss9DX/AFFRslrbwcvItlnoa/6io2S5g6c96c5+ZX5pb1HVgAeWoAAAAAAAAAAAAAAAAAAAASbTtW6c+T4lZJtO1bpz5PiXTqn77UzrhW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Jvf2m2+lS/jBWSb39ptvpUv4wVl1dWExrkAQoAAAAAAAAAAAAAAAAAAAAAAAAAAAAAAAAAASbTtW6c+T4lZJtO1bpz5PiXTqn77UzrhWAQoAAAAAAAAAAAAAAAAAAAAAB4a8KfyzXX0fCfkytSNt+FP5Zrr6PhPyZWpHTP4c90c1+XR5YaNfWkAe0kAAAAAAAAAAAAAAAAAAAAAAAAAAAAAAAAAAAAAAAAAAAAAB738HLyLZZ6Gv8AqKjZLW3g5eRbLPQ1/wBRUbJcwdOe9Oc/Mr80t6jqwAPLUAAAAAAAAAAAAAAAAAAAAJNp2rdOfJ8Ssk2nat058nxLp1T99qZ1wrA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k3v7TbfSpfxgrJN7+0230qX8YKy6urCY1yAIUAAAAAAAAAAAAAAAAAAAAAAAAAAAAAAAAAAJNp2rdOfJ8Ssk2nat058nxLp1T99qZ1wrAIUAAAAAAAAAAAAAAAAAAAAAA8NeFP5Zrr6PhPyZWpG2/Cn8s119Hwn5MrUjpn8Oe6Oa/Lo8sNGvrSAPaSAAAAAAAAAAAAAAAAAAAAAAAAAAAAAAAAAAAAAAAAAAAAAA97+Dl5Fss9DX/UVGyWtvBy8i2Wehr/AKio2S5g6c96c5+ZX5pb1HVgAeWoAAAAAAAAAAAAAAAAAAAASbTtW6c+T4lZJtO1bpz5PiXTqn77UzrhW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Jvf2m2+lS/jBWSb39ptvpUv4wVl1dWExrkAQoAAAAAAAAAAAAAAAAAAAAAAAAAAAAAAAAAASbTtW6c+T4lZJtO1bpz5PiXTqn77UzrhWAQoAAAAAAAAAAAAAAAAAAAAAB4a8KfyzXX0fCfkytSNt+FP5Zrr6PhPyZWpHTP4c90c1+XR5YaNfWkAe0kAAAAAAAAAAAAAAAAAAAAAAAAAAAAAAAAAAAAAAAAAAAAAB738HLyLZZ6Gv+oqNktbeDl5Fss9DX/UVGyXMHTnvTnPzK/NLeo6sADy1AAAAAAAAAAAAAAAAAAAACTadq3TnyfErJNp2rdOfJ8S6dU/famdcKwCFAAAAAAAAAAAAAAAAAAAAAAAAAAAAAAAAAAAAAAAAAAAAAAAAAAAAAAAAAAAAAAAAAAAAAAAAAAAAA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JN7+0230qX8YKyTe/tNt9Kl/GCsurqwmNcgCFAAAAAAAAAAAAAAAAAAAAAAAAAAAAAAAAAACTadq3TnyfErJNp2rdOfJ8S6dU/famdcKwCFAAAAAAAAAAAAAAAAAAAAAAPDXhT+Wa6+j4T8mVqRtvwp/LNdfR8J+TK1I6Z/Dnujmvy6PLDRr60gD2kgAAAAAAAAAAAAAAAAAAAAAAAAAAAAAAAAAAAAAAAAAAAAAPe/g5eRbLPQ1/1FRslrbwcvItlnoa/6io2S5g6c96c5+ZX5pb1HVgAeWoAAAAAAAAAAAAAAAAAAAASbTtW6c+T4lZJtO1bpz5PiXTqn77UzrhW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Jvf2m2+lS/jBWSb39ptvpUv4wVl1dWExrkAQoAAAAAAAAAAAAAAAAAAAAeZM24e76bfCZuuh3M2YMZhcl5YttG4VrVgZ5qUt03YYWpGTETQm3Y/2laT6/wD0y09ySEk80aj028yZ8/a+nbTPRwGiD6HY7jo1xMtK65vr76XESTzVJpJsJRow/wDPkhva8YwqQ3k8ZaksJpJJ4xrXQxKPpyyVhfBhoWTShoUuGMsUtW5UrfcbLPia2IwVw/s608k9WFSeMY7ksKkkYbsdzfwmkjTmljNN3bTHmO+aQ9Ktp8G/L9zrW+03HBRx+abjbowq4mlht7PH6LNufVh5Z4S04Rmm3d99IpQ3IyxjJV6rpDyrpJ0XZvsmmzSff8HpNy5lng6NWSphZMBiLZNWq736TQw0keAnnlnjR3JpoxmmjGWG5LwctWnzNF13t2YPDKzpfrRiOHwNyylhMXhau8ml4SjUo22aSbezQhGG7LGEdyMIR/6wV2YsM2lvwfrVoxylitJWgWrcsrX/AC5TjjMRJhcfVqU8dg5JpJ6slWFepGEZZIU+E3v1yzwkjLGSeM0u93jo4zvbtJGR7Nne2ScHRuuGhVmpbs0eBrQjGWrS300ssZt5Ulnk325CE293YfVGDh6Y/JFnj/tu5/pajp/gkf8AD3lT/wCu/XV0z7acZZ1S4fhCaQc0YG75U0QZBx30O9Z4xMcPisfhoRrYu14LfSyz15KMsYRhuyxqzcLGMN7LQq7kYRhv5JGavBJybZsoVMZojjeLHnS1YaNW33TDXSrDEYutLSmljSnjNUlpycNCMZYzScHCWM0I/wByEZJuHnj/AI4tHv8A23X/AC7i9HkzNOGBrefLZ4TO98GaOlWeGDxWY8BvLPWw2KqcHLXucIySxm3ISyQn3ac0MTGnThuQl30sJob2M0GVfBeybnbKFPNGlyneLxnTM2Ghj7hccTXq4XEYKtWpS7lGSjLGFOTgYbksJZ5JoQjLGG9hJuU5fMn/APSJ/wD5I/8A9Y+jyqv/ABqYj263mrRlpdvmjDB6SdHmlG+VrzecgU691t2KuOMhLUuWCmhLGlJGpGE+8mmnqUN7CeeefdxUskIf2e4zaMdDVl045ek0v6c8FjL1esybtXCYOpUxGCw9swUk88KNKhJTnhGMk8v9pCaaMd9CeWP1xjPPU0/p/wDK7pt/7btX6qzvX+hzyRZH/wC27Z+lplXsjGO0j2+xqbRBcr5oh0y3Lwfsy5huV2s1wwVO45RxGPrQq1JKNOSMI4eEJYTb2WElOpL+9GSSEcLGMskOFhB6JecM8f8AHFo9/wC26/5dxej019kswJNp2rdOfJ8Ss69QueFt11uP0mM0OEnl3u5Lu/w3e8oiZiYhiqcJh2E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3jDwp/LNdfR8J+TK1I2r4TmLo43S/c8RQjGMk2HwsIbsNz+FGVqp0v+HYw6I5t8unyw06+tIA9lIAAAAAAAAAAAAAAAAAAAAAAAAAAAAAAAAAAAAAAAAAAAAAD3v4OXkWyz0Nf9RUbJal8Hu/W/CaHcuYetNPCeSlXhHcl3f/s9RsTWa1cep2HMfTlFU9Kc59n/AOlfmlu01RlhWEnWa1cep2DWa1cep2Hl6OuzOaLqwk6zWrj1OwazWrj1OwaOuxmi6sJOs1q49TsGs1q49TsGjrsZourCTrNauPU7BrNauPU7Bo67GaLqwk6zWrj1OwazWrj1OwaOuxmi6sJOs1q49TsGs1q49TsGjrsZourCTrNauPU7BrNauPU7Bo67GaLqwk6zWrj1OwazWrj1OwaOuxmi6sJOs1q49TsGs1q49TsGjrsZourCTrNauPU7BrNauPU7Bo67GaLqwk6zWrj1OwazWrj1OwaOuxmi6sk2nat058nxGs1q49TsOBgL1gcPjsdiKk0+8rzSxk3Jf+m73qpoqwn2MTVGMOyiTrNauPU7BrNauPU7CdHXZn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3NuWzsV0E/uxY7LsrDcxwMZmK218HXo05qm+qU5pZd2T/nGEYP4tt/t2FwNHD1Zqm/kl3I7ku6rJVlwwYzRiviTrNauPU7BrNauPU7CdHXZn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3NuWzsV0E/uxY7LsrDcxwMZmK218HXo05qm+qU5pZd2T/nGEYP4tt/t2FwNHD1Zqm/kl3I7ku6rJVlwwYzRiviTrNauPU7BrNauPU7CdHXZn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3NuWzsV0E/uxY7LsrDcxwMZmK218HXo05qm+qU5pZd2T/nGEYP4tt/t2FwNHD1Zqm/kl3I7ku6rJVlwwYzRiviTrNauPU7BrNauPU7CdHXZn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1YSdZrVx6nYNZrVx6nYNHXYzRdWEnWa1cep2DWa1cep2DR12M0XVhJ1mtXHqdg1mtXHqdg0ddjNFy9/abb6VL+MFZ13G3bB3HF4CTDTTRjJiZIx3Zdz/nB2JmuJimIkpnGZwAHzUAAAAAAAAAAAAAAAAAAAANBUsrZt0CaS81Z7sGVrlnDKWdan0+6UrbJLUuluxkKk80sKdHfS8PSmnxE/wDdhvpZfrmjDg92rv0ZicB52z7e9InhEWqtoxy1osv2VrBj6mFjd77mjDfRKmHpyVY1Yy0MNvt2tNu0ae5NLNGG7NGWaEkJoVINIOinNujDM2UNKOhixVr3Uy3aZbJe7bHEy0q1ywFCjCWnPNCSWXhqu8l3P/VHf08NvaU0JIweiRnNhqYwefM75vz/AKdrdLotyVo7zhk/B3jdhe77mO3T4KXC4KWaWM0lGEs/9tPU/uRkjNDdljNLGG9mmnp9jz5m276JaGjPRPo9wf0zHXnE0LNQr4/BzYuWhb8NTp06teeWlUpRjPLLPTnjubku9kqxjvdyDcDqtx0c2O66RLVpKuGLuVa4WPBVcHb8LHExhg8PNV30KleWnCH/AJs0k0ZIxjGMIywl/d3ZZYwYwYOh+EFozzbf8ZlnSXouwdGrnPKeNknpUpq8uHhjcHNH9+jPPuyxmlhH/wBEakkvB1K8PrjPCEZF+0yaS8/ZckybkTQ1nbL+ZL9Thg6txvOCqYPAWqWenHhq8uJljCeM0n17yO9kjGO5NCWM0IU5t+hFVzBp+5+DxaK3g/Q0KUMd9MrYLDT1cBj8VJLJGS4cJPWhU+qWeNOSNSeaSMJYRmhSnml30YxjNHrmVdNelDJWUKeV9IOg7Pl1zTZ8NDDS4m2YOONwmP3tKWNKpUxUs0+5PNuwhUml4TcmhNN/GMacvoMM1zBpPR5oMuOMyvnTF6XcZ9Lvukzcq3fC0ZpatG2yywn4ClQmqb/dno8J+7NuzSyRkpwl3YU9/P1zRjnnShoVy9Jo00l6KM4X/wDY+7JarrlvCRudLEYTfzwllnmjPDeb3e7kksd7NCnGSEacm9hGf0eGbHWYNM6HMlZ0u2dLtp50j061qu2YMFC323L/AAk08tst2+knllqRn+uFWaNOWaMksJYQjNUjNLCaeMlPcwMTOLIk2nat058nxKyTadq3TnyfEqnVP32pnXCsAhQAAAAAAAAAAAAAAAAAAAAADw14U/lmuvo+E/Jlakbb8KfyzXX0fCfkytSOmfw57o5r8ujyw0a+tIA9pIAAAAAAAAAAAAAAAAAAAAAAAAAAAAAAAAAAAAAAAAAAAAAD3v4OXkWyz0Nf9RUbJa28HLyLZZ6Gv+oqNkuYOnPenOfmV+aW9R1YAHlqAAAAAAAAAAAAAAAAAAAAEm07VunPk+JWSbTtW6c+T4l06p++1M64Vg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VtW6c+T4l06p++1M64VgEKAAAAAAAAAAAAAAAAAAAAAAeGvCn8s119Hwn5MrUjbfhT+Wa6+j4T8mVqR0z+HPdHNfl0eWGjX1pAHtJAAAAAAAAAAAAAAAAAAAAAAAAAAAAAAAAAAAAAAAAAAAAAAe9/By8i2Wehr/qKjZLW3g5eRbLPQ1/1FRslzB05705z8yvzS3qOrAA8tQAAAAAAAAAAAAAAAAAAAAk2nat058nxKyTatq3TnyfEunVP32pnXCsAhQAAAAAAAAAAAAAAAAAAAAAAAAAAAAAAAAAAAAAAAAAAAAAAAAAAAAAAAAAAAAAAAAAAAAAAAAAAAAAAAAAAAAAAAAAAAAAAADjXLZ2K6Cf3Ysdl2VhuYyXLZ2K6Cf3Ysdl2XhuYvY8U7TmgIUAAAAAAAAAAAAAAAAAAAAAAAAAAAAAAAAAAAAAAAAAAAAAAAAAAAAAAAAAAAAAAAAAAAAAAAAAAAAAAAAAAAAAAAAAAAAAAAA41y2diugn92LHZdlYbmMly2diugn92LHZdl4bmL2PFO05oCFAAAAAAAAAAAAAAAAAAAAAAAAAAAAAAAAAAAAAAAAAAAAAAAAAAAAAAAAAAAAAAAAAAAAAAAAAAAAAAAAAAAAAAAAAAAAAAAAONctnYroJ/dix2XZWG5jJctnYroJ/dix2XZeG5i9jxTtOaAhQAAAAAAAAAAAAAAAAAAAAAAAAAAAAAAAAAAAAAAAAAAAAAAAAAAAAAAAAAAAAAAAAAAAAAAAAAAAAAAAAAAAAAAAAAAAAAAACTe/tNt9Kl/GCsk3v7RbfSpfxgrLq6sJjXIAhQAAAAAAAAAAAAAAAAAAAAAAAAAAAAAAAAAAk2nat058nxKyTadq3TnyfEunVP32pnXCsAhQAAAAAAAAAAAAAAAAAAAAADw14U/lmuvo+E/Jlakbb8KfyzXX0fCfkytSOmfw57o5r8ujyw0a+tIA9pIAAAAAAAAAAAAAAAAAAAAAAAAAAAAAAAAAAAAAAAAAAAAAD3v4OXkWyz0Nf9RUbJa28HLyLZZ6Gv+oqNkuYOnPenOfmV+aW9R1YAHlqAAAAAAAAAAAAAAAAAAAAEm07VunPk+JWSbTtW6c+T4l06p++1M64Vg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8AUVGyWtvBy8i2Wehr/qKjZLmDpz3pzn5lfmlvUdWAB5agAAAAAAAAAAAAAAAAAAABJtO1bpz5PiVkm07VunPk+JdOqfvtTOuFY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AAAAAAAAAAAAAAAABJtO1bpz5PiVkm1bVunPk+JdOqfvtTOuFYBCgAAAAAAAAAAAAAAAAAAAAAHhrwp/LNdfR8J+TK1I234U/lmuvo+E/JlakdM/hz3RzX5dHlho19aQB7SQAAAAAAAAAAAAAAAAAAAAAAAAAAAAAAAAAAAAAAAAAAAAAHvfwcvItlnoa/wCoqNktbeDl5Fss9DX/AFFRslzB05705z8yvzS3qOrAA8tQAAAAAAAAAAAAAAAAAAAAk2nat058nxKyTatq3TnyfEunVP32pnXCsAhQAAAAAAAAAAAAAAAAAAAAAAAAAAAAAAAAAAAAAAAAAAAAAAAAAAAAAAAAAAAAAAAAAAAAAAAAAAAAAAAAAAAAAAAAAAAAAAADjXLZ2K6Cf3Ysdl2VhuYyXLZ2K6Cf3Ysdm2XhuZBex4p2nNAQoAAAAAAAAAAAAAAAAAAAAAAAAAAAAAAAAAAAAAAAAAAAAAAAAAAAAAAAAAAAAAAAAAAAAAAAAAAAAAAAAAAAAAAAAAAAAAAABxrls7FdBP7sWOy7Kw3MZLls7FdBP7sWOzbLw3MgvY8U7TmgIUAAAAAAAAAAAAAAAAAAAAAAAAAAAAAAAAAAAAAAAAAAAAAAAAAAAAAAAAAAAAAAAAAAAAAAAAAAAAAAAAAAAAAAAAAAAAAAAA41y2diugn92LHZdlYbmMly2diugn92LHZtl4bmQXseKdpzQEKAAAAAAAAAAAAAAAAAAAAAAAAAAAAAAAAAAAAAAAAAAAAAAAAAAAAAAAAAAAAAAAAAAAAAAAAAAAAAAAAAAAAAAAAAAAAAAAASb39ptvpUv4wVkm9/aLb6VL+MFZdXVhMa5AEKAAAAAAAAAAAAAAAAAAAAAAAAAAAAAAAAAAEm1bVunPk+JWSbTtW6c+T4l06p++1M64VgEKAAAAAAAAAAAAAAAAAAAAAAeGvCn8s119Hwn5MrUjbfhT+Wa6+j4T8mVqR0z+HPdHNfl0eWGjX1pAHtJAAAAAAAAAAAAAAAAAAAAAAAAAAAAAAAAAAAAAAAAAAAAAAe9/By8i2Wehr/AKio2S1t4OXkWyz0Nf8AUVGyXMHTnvTnPzK/NLeo6sADy1AAAAAAAAAAAAAAAAAAAACTatq3TnyfErJNp2rdOfJ8S6dU/famdcKwCFAAAAAAAAAAAAAAAAAAAAAAAAAAAAAAAAAAAAAAAAAAAAAAAAAAAAAAAAAAAAAAAAAAAAAAAAAAAAAAAAAAAAAAAAAAAAAAAAONctnYroJ/dix2XZeG5jJctnYroJ/dix2XZWG5i9jxTtOaAhQAAAAAAAAAAAAAAAAAAAAAAAAAAAAAAAAAAAAAAAAAAAAAAAAAAAAAAAAAAAAAAAAAAAAAAAAAAAAAAAAAAAAAAAAAAAAAAADjXLZ2K6Cf3Ysdl2XhuYyXLZ2K6Cf3Ysdl2VhuYvY8U7TmgIUAAAAAAAAAAAAAAAAAAAAAAAAAAAAAAAAAAAAAAAAAAAAAAAAAAAAAAAAAAAAAAAAAAAAAAAAAAAAAAAAAAAAAAAAAAAAAAAA41y2diugn92LHZdl4bmMly2diugn92LHZdlYbmL2PFO05oCFAAAAAAAAAAAAAAAAAAAAAAAAAAAAAAAAAAAAAAAAAAAAAAAAAAAAAAAAAAAAAAAAAAAAAAAAAAAAAAAAAAAAAAAAAAAAAAAAJN7+0W30qX8YKyTe/tNt9Kl/GCsurqwmNcgCFAAAAAAAAAAAAAAAAAAAAAAAAAAAAAAAAAACTadq3TnyfErJNp2rdOfJ8S6dU/famdcKwCFAAAAAAAAAAAAAAAAAAAAAAPDXhT+Wa6+j4T8mVqRtvwp/LNdfR8J+TK1I6Z/Dnujmvy6PLDRr60gD2kgAAAAAAAAAAAAAAAAAAAAAAAAAAAAAAAAAAAAAAAAAAAAAPe/g5eRbLPQ1/1FRslrbwcvItlnoa/wCoqNkuYOnPenOfmV+aW9R1YAHlqAAAAAAAAAAAAAAAAAAAAEm07VunPk+JWSbTtW6c+T4l06p++1M64Vg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1bVunPk+JWSbVtW6c+T4l06p++1M64VgEKAAAAAAAAAAAAAAAAAAAAAAeGvCn8s119Hwn5MrUjbfhT+Wa6+j4T8mVqR0z+HPdHNfl0eWGjX1pAHtJAAAAAAAAAAAAAAAAAAAAAAAAAAAAAAAAAAAAAAAAAAAAAAe9/By8i2Wehr/qKjZLW3g5eRbLPQ1/1FRslzB05705z8yvzS3qOrAA8tQAAAAAAAAAAAAAAAAAAAAk2rat058nxKyTatq3TnyfEunVP32pnXCsAhQAAAAAAAAAAAAAAAAAAAAAAAAAAAAAAAAAAAAAAAAAAAAAAAAAAAAAAAAAAAAAAAAAAAAAAAAAAAAAAAAAAAAAAAAAAAAAAADjXLZ2K6Cf3Ysdm2XhuZBkuWzsV0E/uxY7LsvDcxex4p2nNAQoAAAAAAAAAAAAAAAAAAAAAAAAAAAAAAAAAAAAAAAAAAAAAAAAAAAAAAAAAAAAAAAAAAAAAAAAAAAAAAAAAAAAAAAAAAAAAAABxrls7FdBP7sWOzbLw3MgyXLZ2K6Cf3Ysdl2XhuYvY8U7TmgIUAAAAAAAAAAAAAAAAAAAAAAAAAAAAAAAAAAAAAAAAAAAAAAAAAAAAAAAAAAAAAAAAAAAAAAAAAAAAAAAAAAAAAAAAAAAAAAAA41y2diugn92LHZtl4bmQZLls7FdBP7sWOy7Lw3MXseKdpzQEKAAAAAAAAAAAAAAAAAAAAAAAAAAAAAAAAAAAAAAAAAAAAAAAAAAAAAAAAAAAAAAAAAAAAAAAAAAAAAAAAAAAAAAAAAAAAAAAASb39otvpUv4wVkm9/aLb6VL+MFZdXVhMa5AEKAAAAAAAAAAAAAAAAAAAAAAAAAAAAAAAAA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rat058nxKyTatq3TnyfEunVP32pnXCsAhQAAAAAAAAAAAAAAAAAAAAADw14U/lmuvo+E/Jlakbb8KfyzXX0fCfkytSOmfw57o5r8ujyw0a+tIA9pIAAAAAAAAAAAAAAAAAAAAAAAAAAAAAAAAAAAAAAAAAAAAAD3v4OXkWyz0Nf9RUbJa28HLyLZZ6Gv+oqNkuYOnPenOfmV+aW9R1YAHlqAAAAAAAAAAAAAAAAAAAAEm1bVunPk+JWSbVtW6c+T4l06p++1M64VgEKAAAAAAAAAAAAAAAAAAAAAAAAAAAAAAAAAAAAAAAAAAAAAAAAAAAAAAAAAAAAAAAAAAAAAAAAAAAAAAAAAAAAAAAAAAAAAAAAca5bOxXQT+7Fjsuy8NzGS5bOxXQT+7Fjs2y8NzIL2PFO05oCFAAAAAAAAAAAAAAAAAAAAAAAAAAAAAAAAAAAAAAAAAAAAAAAAAAAAAAAAAAAAAAAAAAAAAAAAAAAAAAAAAAAAAAAAAAAAAAAAONctnYroJ/dix2XZeG5jJctnYroJ/dix2bZeG5kF7Hinac0BCgAAAAAAAAAAAAAAAAAAAAAAAAAAAAAAAAAAAAAAAAAAAAAAAAAAAAAAAAAAAAAAAAAAAAAAAAAAAAAAAAAAAAAAAAAAAAAAAHGuWzsV0E/uxY7LsvDcxkuWzsV0E/uxY7NsvDcyC9jxTtOaAhQAAAAAAAAAAAAAAAAAAAAAAAAAAAAAAAAAAAAAAAAAAAAAAAAAAAAAAAAAAAAAAAAAAAAAAAAAAAAAAAAAAAAAAAAAAAAAAACTe/tFt9Kl/GCsk3v7RbfSpfxgrLq6sJjXIAhQAAAAAAAAAAAAAAAAAAAAAAAAAAAAAAAAAAk2nat058nxKyTadq3TnyfEunVP32pnXCsAhQAAAAAAAAAAAAAAAAAAAAADw14U/lmuvo+E/Jlakbb8KfyzXX0fCfkytSOmfw57o5r8ujyw0a+tIA9pIAAAAAAAAAAAAAAAAAAAAAAAAAAAAAAAAAAAAAAAAAAAAAD3v4OXkWyz0Nf9RUbJa28HLyLZZ6Gv+oqNkuYOnPenOfmV+aW9R1YAHlqAAAAAAAAAAAAAAAAAAAAEm07VunPk+JWSbTtW6c+T4l06p++1M64Vg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1bVunPk+JWSbVtW6c+T4l06p++1M64VgEKAAAAAAAAAAAAAAAAAAAAAAeGvCn8s119Hwn5MrUjbfhT+Wa6+j4T8mVqR0z+HPdHNfl0eWGjX1pAHtJAAAAAAAAAAAAAAAAAAAAAAAAAAAAAAAAAAAAAAAAAAAAAAe9/By8i2Wehr/qKjZLW3g5eRbLPQ1/1FRslzB05705z8yvzS3qOrAA8tQAAAAAAAAAAAAAAAAAAAAk2rat058nxKyTatq3TnyfEunVP32pnXCsAhQAAAAAAAAAAAAAAAAAAAAAAAAAAAAAAAAAAAAAAAAAAAAAAAAAAAAAAAAAAAAAAAAAAAAAAAAAAAAAAAAAAAAAAAAAAAAAAADjXLZ2K6Cf3Ysdl2XhuYyXLZ2K6Cf3Ysdm2XhuZBex4p2nNAQoAAAAAAAAAAAAAAAAAAAAAAAAAAAAAAAAAAAAAAAAAAAAAAAAAAAAAAAAAAAAAAAAAAAAAAAAAAAAAAAAAAAAAAAAAAAAAAABxrls7FdBP7sWOy7Lw3MZLls7FdBP7sWOzbLw3MgvY8U7TmgIUAAAAAAAAAAAAAAAAAAAAAAAAAAAAAAAAAAAAAAAAAAAAAAAAAAAAAAAAAAAAAAAAAAAAAAAAAAAAAAAAAAAAAAAAAAAAAAAA41y2diugn92LHZdl4bmMly2diugn92LHZtl4bmQXseKdpzQEKAAAAAAAAAAAAAAAAAAAAAAAAAAAAAAAAAAAAAAAAAAAAAAAAAAAAAAAAAAAAAAAAAAAAAAAAAAAAAAAAAAAAAAAAAAAAAAAASb39otvpUv4wVkm9/aLb6VL+MFZdXVhMa5AEKAAAAAAAAAAAAAAAAAAAAAAAAAAAAAAAAAAEm1bVunPk+JWSbTtW6c+T4l06p++1M64VgEKAAAAAAAAAAAAAAAAAAAAAAeGvCn8s119Hwn5MrUjbfhT+Wa6+j4T8mVqR0z+HPdHNfl0eWGjX1pAHtJAAAAAAAAAAAAAAAAAAAAAAAAAAAAAAAAAAAAAAAAAAAAAAe9/By8i2Wehr/qKjZLW3g5eRbLPQ1/1FRslzB05705z8yvzS3qOrAA8tQAAAAAAAAAAAAAAAAAAAAk2rat058nxKyTadq3TnyfEunVP32pnXCsAhQAAAAAAAAAAAAAAAAAAAAAAAAAAAAAAAAAAAAAAAAAAAAAAAAAAAAAAAAAAAAAAAAAAAAAAAAAAAAAAAAAAAAAAAAAAAAAAADjXLZ2K6Cf3Ysdl2XhuYyXLZ2K6Cf3Ysdl2VhuYvY8U7TmgIUAAAAAAAAAAAAAAAAAAAAAAAAAAAAAAAAAAAAAAAAAAAAAAAAAAAAAAAAAAAAAAAAAAAAAAAAAAAAAAAAAAAAAAAAAAAAAAAA41y2diugn92LHZdl4bmMly2diugn92LHZdlYbmL2PFO05oCFAAAAAAAAAAAAAAAAAAAAAAAAAAAAAAAAAAAAAAAAAAAAAAAAAAAAAAAAAAAAAAAAAAAAAAAAAAAAAAAAAAAAAAAAAAAAAAAAONctnYroJ/dix2XZeG5jJctnYroJ/dix2XZWG5i9jxTtOaAhQAAAAAAAAAAAAAAAAAAAAAAAAAAAAAAAAAAAAAAAAAAAAAAAAAAAAAAAAAAAAAAAAAAAAAAAAAAAAAAAAAAAAAAAAAAAAAAACTe/tFt9Kl/GCsk3v7TbfSpfxgrLq6sJjXIAhQAAAAAAAAAAAAAAAAAAAAAAAAAAAAAAAAAAk2rat058nxKyTatq3TnyfEunVP32pnXCsAhQAAAAAAAAAAAAAAAAAAAAADw14U/lmuvo+E/Jlakbb8KfyzXX0fCfkytSOmfw57o5r8ujyw0a+tIA9pIAAAAAAAAAAAAAAAAAAAAAAAAAAAAAAAAAAAAAAAAAAAAAD3v4OXkWyz0Nf9RUbJa28HLyLZZ6Gv+oqNkuYOnPenOfmV+aW9R1YAHlqAAAAAAAAAAAAAAAAAAAAEm1bVunPk+JWSbVtW6c+T4l06p++1M64VgEKAAAAAAAAAAAAAAAAAAAAAAAAAAAAAAAAAAAAAAAAAAAAAAAAAAAAAAAAAAAAAAAAAAAAAAAAAAAAAAAAAAAAAAAAAAAAAAAAca5bOxXQT+7Fjsuy8NzGS5bOxXQT+7Fjs2y8NzIL2PFO05oCFAAAAAAAAAAAAAAAAAAAAAAAAAAAAAAAAAAAAAAAAAAAAAAAAAAAAAAAAAAAAAAAAAAAAAAAAAAAAAAAAAAAAAAAAAAAAAAAAONctnYroJ/dix2XZeG5jJctnYroJ/dix2bZeG5kF7Hinac0BCgAAAAAAAAAAAAAAAAAAAAAAAAAAAAAAAAAAAAAAAAAAAAAAAAAAAAAAAAAAAAAAAAAAAAAAAAAAAAAAAAAAAAAAAAAAAAAAAHGuWzsV0E/uxY7LsvDcxkuWzsV0E/uxY7NsvDcyC9jxTtOaAhQAAAAAAAAAAAAAAAAAAAAAAAAAAAAAAAAAAAAAAAAAAAAAAAAAAAAAAAAAAAAAAAAAAAAAAAAAAAAAAAAAAAAAAAAAAAAAAACTe/tFt9Kl/GCsk3v7RbfSpfxgrLq6sJjXIAhQAAAAAAAAAAAAAAAAAAAAAAAAAAAAAAAAAAk2rat058nxKyTadq3TnyfEunVP32pnXCsAhQAAAAAAAAAAAAAAAAAAAAADw14U/lmuvo+E/Jlakbb8KfyzXX0fCfkytSOmfw57o5r8ujyw0a+tIA9pIAAAAAAAAAAAAAAAAAAAAAAAAAAAAAAAAAAAAAAAAAAAAAD3v4OXkWyz0Nf9RUbJa28HLyLZZ6Gv+oqNkuYOnPenOfmV+aW9R1YAHlqAAAAAAAAAAAAAAAAAAAAEm1bVunPk+JWSbTtW6c+T4l06p++1M64VgEKAAAAAAAAAAAAAAAAAAAAAAAAAAAAAAAAAAAAAAAAAAAAAAAAAAAAAAAAAAAAAAAAAAAAAAAAAAAAAAAAAAAAAAAAAAAAAAAAca5bOxXQT+7Fjs2y8NzIMly2diugn92LHZdlYbmL2PFO05oCFAAAAAAAAAAAAAAAAAAAAAAAAAAAAAAAAAAAAAAAAAAAAAAAAAAAAAAAAAAAAAAAAAAAAAAAAAAAAAAAAAAAAAAAAAAAAAAAAONctnYroJ/dix2bZeG5kGS5bOxXQT+7FjsuysNzF7Hinac0BCgAAAAAAAAAAAAAAAAAAAAAAAAAAAAAAAAAAAAAAAAAAAAAAAAAAAAAAAAAAAAAAAAAAAAAAAAAAAAAAAAAAAAAAAAAAAAAAAHGuWzsV0E/uxY7NsvDcyDJctnYroJ/dix2XZWG5i9jxTtOaAhQAAAAAAAAAAAAAAAAAAAAAAAAAAAAAAAAAAAAAAAAAAAAAAAAAAAAAAAAAAAAAAAAAAAAAAAAAAAAAAAAAAAAAAAAAAAAAAACTe/tFt9Kl/GCsk3v7TbfSpfxgrLq6sJjXIAhQAAAAAAAAAAAAAAAAAAAAw4zGYO3YOvcLhi6OFwuFpzVq9etUhJTpU5YRjNPNNH6pZYQhGMYx+qEIMzztpVuVLSnpspaGbpmGjg8j5ZtOsObaPDT4SavNJGE0tKpWjDcjSlhUw1SMIRlhCE1SO+38km8zEYku6+NFoF/a/wCxP9ouD+kfSfom/wDo2I+j7/fb3d4fg+C3m7/9k3283Pr3259bYWY8x2PKNjxmZcy3Ojb7Zb6cauIxFWMd7JLu7kIQhD65poxjCEJYQjGaMYQhCMYwgj2HMui3NWDnydljMGVbvhaeCjRntWAxeHxFOXBwhCnGSNGSMYQpbk0sm5ub3cjCH/Pcaazl/wDN7wqbdo0uf+95WyRbYXe52rGfu4fFYuaSEZKkssu7w259JwsN7U3JdyWtDc3JowqVERMsYtj5V8IvQrnS707Dl/PuDqY6tuQo0sTRrYThZozSyyySTVpJITzxmmhCEksYzR+vchHcjubIal8J7R3Y8+aJL5i7hQoyXDLuCr3W34yNKM1ShNSk4SpJLuRh+7UkpxkjCMYw3YyzbkYySr2gvO9x0jaJsuZwu8m9x2Mw09LFTbsseFrUak9GeruSyywl381OM+9hDcl325Dd3N1iYjDGB3bGYzB27B17hcMXRwuFwtOatXr1qkJKdKnLCMZp5po/VLLCEIxjGP1QhBrG0eFFoFvdxpWzB6RcHTrVt9vZsXhsRhKMNyWM0d9VrU5acv1Qjub6aG7HchDdjGEHSvCGxmMz3pb0e6BcPi61O2XSp+2L/hp6kaVDHYOnPGeWlGen/ab6EuGxO5L9Uu+mpR3d2EJpNs6QdF+V9IGQMVo/xltweHwf0bgrdGTDw3turSSRlo1aUksZd7wf1bkssZYRl3ZI/uzRhFhEaz/DuDWOY/CW0IZTvmMy3fc90aNwt9SNHE0qWCxNeWnUhD65Iz0qc0kZofwjCEd2WMIwjuRhGENBWzTzmHAeBxGvQxeMwV6wdykyfgMfhYyQmhJLTkrQn+qEvBbmG31GE0u+n30ss+7CMYzS+ldGOjGx5C0aW7IVSzW2aWbBS07xJTkjVo47Ez04S4iefhIbtSWeO7D96H9zey7kJYQlhmacusxx1O1Wi82jMFupXew3XB3LA199wWKwleWtRqb2aMs29nljGEdyaEYR3I/VGEYOk510/wCiHR5fJstZuznRwdzp05KtTD08LXxE1OWaG7LCeNKSaEs0Ybkd7GMI7kZY7m5NCMfPlpzrV8HS+aadGtjqVo2y14L9u2OpSpyTTYDE4mGHpUpIy1d9GrLLHF4aEZp54/Vhox3kYzxg3X4MeSqWWNFVrvuOp0a9/wA104Xq63HhJ6tbGTV5pqtGNSpP+9GaWnUlhGH8ITxqRhuxmmmmTTEe2THFsLKucMr54tFO/ZRvuDuuBqbkOFw1SE28mjLLNvJ5f4054SzSxjJNCE0N2G7CCw81ZZweD0NeFrWyJlfCUaNg0hWmFxmwNGnClTwNelLXmhGXd30Yy7tCvuSSxklhDEbkIblOWEfSrFUYECTadq3TnyfErJNq2rdOfJ8TNOqfvtYnXCsAhQAAAAAAAAAAAAAAAAAAAAADw14U/lmuvo+E/Jlakbb8KfyzXX0fCfkytSOmfw57o5r8ujyw0a+tIA9pIAAAAAAAAAAAAAAAAAAAAAAAAAAAAAAAAAAAAAAAAAAAAAD3v4OXkWyz0Nf9RUbJa28HLyLZZ6Gv+oqNkuYOnPenOfmV+aW9R1YAHlqAAAAAAAAAAAAAAAAAAAAEm07VunPk+JWSbVtW6c+T4l06p++1M64VgEKAAAAAAAAAAAAAAAAAAAAAAAAAAAAAAAAAAAAAAAAAAAAAAAAAAAAAAAAAAAAAAAAAAAAAAAAAAAAAAAAAAAAAAAAAAAAAAAAca5bOxXQT+7FjsuysNzGS5bOxXQT+7Fjs2y8NzIL2PFO05oCFAAAAAAAAAAAAAAAAAAAAAAAAAAAAAAAAAAAAAAAAAAAAAAAAAAAAAAAAAAAAAAAAAAAAAAAAAAAAAAAAAAAAAAAAAAAAAAAAONctnYroJ/dix2XZWG5jJctnYroJ/dix2bZeG5kF7Hinac0BCgAAAAAAAAAAAAAAAAAAAAAAAAAAAAAAAAAAAAAAAAAAAAAAAAAAAAAAAAAAAAAAAAAAAAAAAAAAAAAAAAAAAAAAAAAAAAAAAHGuWzsV0E/uxY7LsrDcxkuWzsV0E/uxY7NsvDcyC9jxTtOaAhQAAAAAAAAAAAAAAAAAAAAAAAAAAAAAAAAAAAAAAAAAAAAAAAAAAAAAAAAAAAAAAAAAAAAAAAAAAAAAAAAAAAAAAAAAAAAAAACTe/tNt9Kl/GCsk3v7RbfSpfxgrLq6sJjXIAhQAAAAAAAAAAAAAAAAAAAA8sS6PrdnDw0c24PNuBxk9rjZMLdKeFnjNJhrlLSlwUkstWXc3K9CFaWM0Zf7salCEJt2Es0sfU7VelnQzcc4ZhtekjIeaNXM72HDVsNg8bVoS4jD16M0lWEKNSnPCMJP3qs/9pCWaMITzbss8YSb2qZwYl0TwpNEuQMv6LMTn7KWXMHlu+5YxOFxWBxdloyYKbfT4mlTjv8Ag4Q325voTSx+qaWaWEZYwhGaE0HQvfsZdvCnx+Z8x06OAxWbsi27H4aSMI0qeKqVMLgJ54YeE8YxnlhGlX/hGaMIUp92P7s253a96I9Lul642i2acrpk+nlS1YmNwqYDLcMVCtjsRCXe05KlStDdpyQlmqbsZJoRjCaMNzdjLPTu6WdBtXN1XL2ZdHV9o5QzPlCnPStOIw+EkhRnowk3JMNUhLDdlpQjDchDcmklkqVYcHPCfcVExhhLGHa7JpuxmDwGh3O1fHYujh6c1gx9GWerUhJLGpUoTyU5IRj/AOqaeaWWEP4xjNCEPrig+C7aLjZNAuUcHc8PwNaphq2Lll38s27Rr4ipWpTbssYw/ep1JJtz+MN3cjCEYRgg3TRfpp0q4zAWXTRf8q4XKGFqfSsZbcrz4uSpdKksZY06VeetDdlpQjCM0d7Nu7sIfVvt5PTaZcdc58+6LNDWSrxRsuFuGNnxlww9vxtXA1pLdhKcIwoSxw80s1OlUpwxEssNyEIz0pNyaXeRix2ZWe9C0i//AA3w0dG93uP+64HE2Stg6OKr/uUamIjLjZYUpZ4/VGffVqMN7CO7u1ZIbn70N30TjMZg7dg69wuGLo4XC4WnNWr161SElOlTlhGM0800fqllhCEYxjH6oQg6Hpn0QYPS7Y8BhKd7rWG82fG08fa7vh6MJ62FqQj+9CEd2WeEsfqj+7PLHfyU5t2O83I9KuWj/wAJbPtowuSNIOc8n2/L+I3lK847L8MTLc8bh5ZYwnp/2kkKUvCx3ITRlhLCEIx/djLu05nsqiDU81V8uXzD+Bth7nUtlaOFxWeo3KSrThCeWGGhhJsNws+93d5Lw8kaf7259cZeNLu/QbB4zB3HB0Lhb8XRxWFxVOWtQr0akJ6dWnNDdlnlmh9U0sYRhGEYfVGEXW8ZoxyXitHdfRbQs1HCZerYKbAyYejJLGNGWO7GFSWM8Jt2rCf+0hPNCaPCQ38d2P1tWWHR74UWj/Lk+RMnZ6yTd7ThacaNtuV5oYqTH4WnGnCEJJZJYT097Tm328hPGpDchCEf3YQklzMxWxEYNM6ZbRccyaRtPV+y/h/2lgbdZLXhMVVwk8tXgq0te3zTyxlljGP7kuExMZ47m5JwM2+jK9W6EcZg8fodyTXwOLo4inLYMBRmnpVITywqU6EklSSMYf8AqlnlmljD+MIyxhH64MOjbQ7lfR5lfGWGeT9t4y97+pf7lcJIVa13rTwm4SNbfb7dkjv54QpxjGEITTbsZppp5ptfZU0TaetD1LE5a0V5yyre8sVak2IwmHzTTxMtbATTTzxmp044f6ppYwjJGaO7LCM++jCnJGM0ZkzFUYERg4eY8JVvnhu5WrWmajipcvZXqVbpCnWk32Flmhi5JYTw3d3fRjiaH7u5u7lSWbc3v1vRLW+iPRHqH9NzVmq6ft/PV/3Kl5vNSG7/ANNzD0IbkN5Ql3ssIQhCXfb2X6pZZZJJNkJqnFmB16hc8LbrrcfpMZocJPLvdyXd/hu7v4uwpNp2rdOfJ8TNGGE4sVa4NZrVx6nYNZrVx6nYVgxotv4GE3SdZrVx6nYNZrVx6nYVgxotv4GE3SdZrVx6nYNZrVx6nYVgxotv4GE3SdZrVx6nYNZrVx6nYVgxotv4GE3SdZrVx6nYNZrVx6nYVgxotv4GE3SdZrVx6nYNZrVx6nYVgxotv4GE3SdZrVx6nYNZrVx6nYVgxotv4GE3SdZrVx6nYNZrVx6nYVgxotv4GE3SdZrVx6nYNZrVx6nYVgxotv4GE3SdZrVx6nYNZrVx6nYVgxotv4GE3SdZrVx6nYNZrVx6nYVgxotv4GE3SdZrVx6nYNZrVx6nYVgxotv4GE3eFPCcxdHG6X7niKEYxkmw+FhDdhufwoytVNt+FP5Zrr6PhPyZWpHS/wCHfdHNvl0+WGnX1pAHspAAAAAAAAAAAAAAAAAAAAAAAAAAAAAAAAAAAAAAAAAAAAAAe5vB7v1vwmh3LmHrTTwnkpV4R3Jd3/7PUbE1mtXHqdh0zwcvItlnoa/6io2S5j6cmn/+pzn2f/pX5pbtMTlj2pOs1q49TsGs1q49TsKw8vGi2/gz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HAwF7wOHx2OxFSafeV5pYybkv8A03e92VJtO1bpz5PiVTNOE+xiYnGDWa1cep2DWa1cep2FYTjRbfwZ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TrNauPU7BrNauPU7CsGNFt/Awm6HjMxW2vg69GnNU31SnNLLuyf84wjB/Fuv9uw2Bo4erNU38ku5HclVrls7FdBP7sWOy7Kw3MVjTl1MYTi42s1q49TsGs1q49TsKwnGi2/gz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PGZittfB16NOapvqlOaWXdk/5xhGD+Ldf7dhsDRw9Wapv5JdyO5KrXLZ2K6Cf3Ysdl2VhuYrGnLqYwnFxtZrVx6nYNZrVx6nYVhONFt/Bn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pOs1q49TsGs1q49TsKwY0W38DCboeMzFba+Dr0ac1TfVKc0su7J/wA4wjB/Fuv9uw2Bo4erNU38ku5HclVrls7FdBP7sWOy7Kw3MVjTl1MYTi42s1q49TsGs1q49TsKwnGi2/gz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0nWa1cep2DWa1cep2FYMaLb+BhN3XcbdsHccXgJMNNNGMmJkjHdl3P+cHYkm9/abb6VL+MFZmvDLGBTrnEAfNQAAAAAAAAAAAAAAAAAAAAAAAA4f7GtH7X1g/ZWD/AGp9G+h/TuAl+kfR99v+C4Tc328337293dzd+vc3XMAAAAAAAA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8AUVGyWtvBy8i2Wehr/qKjZLmDpz3pzn5lfmlvUdWAB5agAAAAAAAAAAAAAAAAAAABJtO1bpz5PiVkm07VunPk+JdOqfvtTOuFY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AAAAAAAAAAAAAAAABJtO1bpz5PiVkm07VunPk+JdOqfvtTOuFYBCgAAAAAAAAAAAAAAAAAAAAAHhrwp/LNdfR8J+TK1I234U/lmuvo+E/JlakdM/hz3RzX5dHlho19aQB7SQAAAAAAAAAAAAAAAAAAAAAAAAAAAAAAAAAAAAAAAAAAAAAHvfwcvItlnoa/wCoqNktbeDl5Fss9DX/AFFRslzB05705z8yvzS3qOrAA8tQAAAAAAAAAAAAAAAAAAAAk2nat058nxKyTadq3TnyfEunVP32pnXCs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9RUbJa28HLyLZZ6Gv8AqKjZLmDpz3pzn5lfmlvUdWAB5agAAAAAAAAAAAAAAAAAAABJtO1bpz5PiVkm07VunPk+JdOqfvtTOuFY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AAAAAAAAAAAAAAAABJtO1bpz5PiVkm07VunPk+JdOqfvtTOuFYBCgAAAAAAAAAAAAAAAAAAAAAHhrwp/LNdfR8J+TK1I234U/lmuvo+E/JlakdM/hz3RzX5dHlho19aQB7SQAAAAAAAAAAAAAAAAAAAAAAAAAAAAAAAAAAAAAAAAAAAAAHvfwcvItlnoa/6io2S1t4OXkWyz0Nf9RUbJcwdOe9Oc/Mr80t6jqwAPLUAAAAAAAAAAAAAAAAAAAAJNp2rdOfJ8Ssk2nat058nxLp1T99qZ1wrA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k3v7TbfSpfxgrJN7+0230qX8YKy6urCY1yAIUAAAAAAAAAAAAAAAAAAAAAAAAAAAAAAAAAAJNp2rdOfJ8Ssk2nat058nxLp1T99qZ1wrAIUAAAAAAAAAAAAAAAAAAAAAA8NeFP5Zrr6PhPyZWpG2/Cn8s119Hwn5MrUjpn8Oe6Oa/Lo8sNGvrSAPaSAAAAAAAAAAAAAAAAAAAAAAAAAAAAAAAAAAAAAAAAAAAAAA97+Dl5Fss9DX/UVGyWtvBy8i2Wehr/qKjZLmDpz3pzn5lfmlvUdWAB5agAAAAAAAAAAAAAAAAAAABJtO1bpz5PiVkm07VunPk+JdOqfvtTOuFYBCgAAAAAAAAAAAAAAAAAAAAAAeZc++FXmrJ+c7zljD5ZtOIpW3GVMPTqzzVITTSwj9UYwhNubu4geOfnDzQs3rKve/r+R/A3TXL8nTytHJxhVETH/AKjVPtu+c8rTD1yPI3jn5w80LN6yr3njn5w80LN6yr3vr6AdOf24+qn+WNNQ9cjyN45+cPNCzesq9545+cPNCzesq956AdOf24+qn+TTUPXI8jeOfnDzQs3rKveeOfnDzQs3rKveegHTn9uPqp/k01D1yPI3jn5w80LN6yr3njn5w80LN6yr3noB05/bj6qf5NNQ9cjyN45+cPNCzesq9545+cPNCzesq956AdOf24+qn+TTUPXI8jeOfnDzQs3rKveeOfnDzQs3rKveegHTn9uPqp/k01D1yPI3jn5w80LN6yr3njn5w80LN6yr3noB05/bj6qf5NNQ9cjyN45+cPNCzesq9545+cPNCzesq956AdOf24+qn+TTUPXI8jeOfnDzQs3rKveeOfnDzQs3rKveegHTn9uPqp/k01D1yPI3jn5w80LN6yr3njn5w80LN6yr3noB05/bj6qf5NNQ9cjyN45+cPNCzesq9545+cPNCzesq956AdOf24+qn+TTUPXI8jeOfnDzQs3rKveeOfnDzQs3rKveegHTn9uPqp/k01D1yPI3jn5w80LN6yr3njn5w80LN6yr3noB05/bj6qf5NNQ9cjyN45+cPNCzesq9545+cPNCzesq956AdOf24+qn+TTUPXI8jeOfnDzQs3rKveeOfnDzQs3rKveegHTn9uPqp/k01D1yPI3jn5w80LN6yr3njn5w80LN6yr3noB05/bj6qf5NNQ9cjyN45+cPNCzesq9545+cPNCzesq956AdOf24+qn+TTUPXI8jeOfnDzQs3rKveeOfnDzQs3rKveegHTn9uPqp/k01D1yPI3jn5w80LN6yr3njn5w80LN6yr3noB05/bj6qf5NNQ9cjyN45+cPNCzesq9545+cPNCzesq956AdOf24+qn+TTUPXI8jeOfnDzQs3rKveeOfnDzQs3rKveegHTn9uPqp/k01D1yPI3jn5w80LN6yr3njn5w80LN6yr3noB05/bj6qf5NNQ9cjyN45+cPNCzesq9545+cPNCzesq956AdOf24+qn+TTUPXI8jeOfnDzQs3rKveeOfnDzQs3rKveegHTn9uPqp/k01D1yJOUrxWzDlWzX/EUpKVW52/D4ypJJu72WapTlnjCG79e5CMVZ/HcpydXJVzydWuJw/0+usAQA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JN7+0230qX8YKyTe/tNt9Kl/GCsurqwmNcgCFAAAAAAAAAAAAAAAAAAAAAAAAAAAAAAAAAACTadq3TnyfErJNp2rdOfJ8S6dU/famdcKwCFAAAAAAAAAAAAAAAAAAAAAAPDXhT+Wa6+j4T8mVqRtvwp/LNdfR8J+TK1I6Z/Dnujmvy6PLDRr60gD2kgAAAAAAAAAAAAAAAAAAAAAAAAAAAAAAAAAAAAAAAAAAAAAPe/g5eRbLPQ1/1FRslrbwcvItlnoa/6io2S5g6c96c5+ZX5pb1HVgAeWoAAAAAAAAAAAAAAAAAAAASbTtW6c+T4lZJtO1bpz5PiXTqn77UzrhWAQoAAAAAAAAAAAAAAAAAAAAAB89tN3lbzX/M6v4ukO76bvK3mv+Z1fxdIdR9FfkOQ/RT5YaFWuQB6DAAAAAAAAAAAAAAAAAAAAAAAAAAAAAAAAAAAAAAAAAAAAAAD6N6MvJtlP+R4D9PI7K61oy8m2U/5HgP08jsrlbn35rlf1VfvLfjUANVk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Jvf2m2+lS/jBWSb39ptvpUv4wVl1dWExrkAQoAAAAAAAAAAAAAAAAAAAAAAAAAAAAAAAAAASbTtW6c+T4lZJtO1bpz5PiXTqn77UzrhWAQoAAAAAAAAAAAAAAAAAAAAAB4a8KfyzXX0fCfkytSNt+FP5Zrr6PhPyZWpHTP4c90c1+XR5YaNfWkAe0kAAAAAAAAAAAAAAAAAAAAAAAAAAAAAAAAAAAAAAAAAAAAAB738HLyLZZ6Gv+oqNktbeDl5Fss9DX/UVGyXMHTnvTnPzK/NLeo6sADy1AAAAAAAAAAAAAAAAAAAACTadq3TnyfErJNp2rdOfJ8S6dU/famdcKwCFAAAAAAAAAAAAAAAAAAAAAAPntpu8rea/wCZ1fxdId303eVvNf8AM6v4ukOo+ivyHIfop8sNCrXIA9BgAAAAAAAAAAAAAAAAAAAAAAAAAAAAAAAAAAAAAAAAAAAAAB9G9GXk2yn/ACPAfp5HZXWtGXk2yn/I8B+nkdlcrc+/Ncr+qr95b8agBqsg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JN7+0230qX8YKyTe/tNt9Kl/GCsurqwmNcgCFAAAAAAAAAAAAAAAAAAAAAAAAAAAAAAAAAACTadq3TnyfErJNp2rdOfJ8S6dU/famdcKwCFAAAAAAAAAAAAAAAAAAAAAAPDXhT+Wa6+j4T8mVqRtvwp/LNdfR8J+TK1I6Z/Dnujmvy6PLDRr60gD2kgAAAAAAAAAAAAAAAAAAAAAAAAAAAAAAAAAAAAAAAAAAAAAPe/g5eRbLPQ1/wBRUbJa28HLyLZZ6Gv+oqNkuYOnPenOfmV+aW9R1YAHlqAAAAAAAAAAAAAAAAAAAAEm07VunPk+JWSbTtW6c+T4l06p++1M64VgEKAAAAAAAAAAAAAAAAAAAAAAfPbTd5W81/zOr+LpDu+m7yt5r/mdX8XSHUfRX5DkP0U+WGhVrkAegwAAAAAAAAAAAAAAAAAAAAAAAAAAAAAAAAAAAAAAAAAAAAAA+jejLybZT/keA/TyOyutaMvJtlP+R4D9PI7K5W59+a5X9VX7y341ADVZ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D57abvK3mv+Z1fxdId303eVvNf8zq/i6Q6j6K/Ich+inyw0KtcgD0GAAAAAAAAAAAAAAAAAAAAAAAAAAAAAAAAAAAAAAAAAAAAAAH0b0ZeTbKf8jwH6eR2V1rRl5Nsp/yPAfp5HZXK3PvzXK/qq/eW/GoAarI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9RUbJa28HLyLZZ6Gv8AqKjZLmDpz3pzn5lfmlvUdWAB5agAAAAAAAAAAAAAAAAAAABJtO1bpz5PiVkm07VunPk+JdOqfvtTOuFYBCgAAAAAAAAAAAAAAAAAAAAAHz203eVvNf8AM6v4ukO76bvK3mv+Z1fxdIdR9FfkOQ/RT5YaFWuQB6DAAAAAAAAAAAAAAAAAAAAAAAAAAAAAAAAAAAAAAAAAAAAAAD6N6MvJtlP+R4D9PI7K61oy8m2U/wCR4D9PI7K5W59+a5X9VX7y341ADVZ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D57abvK3mv+Z1fxdId303eVvNf8zq/i6Q6j6K/Ich+inyw0KtcgD0GAAAAAAAAAAAAAAAAAAAAAAAAAAAAAAAAAAAAAAAAAAAAAAH0b0ZeTbKf8jwH6eR2V1rRl5Nsp/yPAfp5HZXK3PvzXK/qq/eW/GoAarI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9RUbJa28HLyLZZ6Gv+oqNkuYOnPenOfmV+aW9R1YAHlqAAAAAAAAAAAAAAAAAAAAEm07VunPk+JWSbTtW6c+T4l06p++1M64VgEKAAAAAAAAAAAAAAAAAAAAAAfPbTd5W81/zOr+LpDu+m7yt5r/AJnV/F0h1H0V+Q5D9FPlhoVa5AHoMAAAAAAAAAAAAAAAAAAAAAAAAAAAAAAAAAAAAAAAAAAAAAAPo3oy8m2U/wCR4D9PI7K61oy8m2U/5HgP08jsrlbn35rlf1VfvLfjUANVk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Jvf2m2+lS/jBWSb39ptvpUv4wVl1dWExrkAQoAAAAAAAAAAAAAAAAAAAAAAAAAAAAAAAAAASbTtW6c+T4lZJtO1bpz5PiXTqn77UzrhWAQoAAAAAAAAAAAAAAAAAAAAAB4a8KfyzXX0fCfkytSNt+FP5Zrr6PhPyZWpHTP4c90c1+XR5YaNfWkAe0kAAAAAAAAAAAAAAAAAAAAAAAAAAAAAAAAAAAAAAAAAAAAAB738HLyLZZ6Gv8AqKjZLW3g5eRbLPQ1/wBRUbJcwdOe9Oc/Mr80t6jqwAPLUAAAAAAAAAAAAAAAAAAAAJNp2rdOfJ8Ssk2nat058nxLp1T99qZ1wrAIUAAAAAAAAAAAAAAAAAAAAAA+e2m7yt5r/mdX8XSHd9N3lbzX/M6v4ukOo+ivyHIfop8sNCrXIA9BgAAAAAAAAAAAAAAAAAAAAAAAAAAAAAAAAAAAAAAAAAAAAAB9G9GXk2yn/I8B+nkdlda0ZeTbKf8AI8B+nkdlcrc+/Ncr+qr95b8agBqsg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JN7+0230qX8YKyTe/tNt9Kl/GCsurqwmNcgCFAAAAAAAAAAAAAAAAAAAAAAAAAAAAAAAAAACTadq3TnyfErJNp2rdOfJ8S6dU/famdcKwCFAAAAAAAAAAAAAAAAAAAAAAPDXhT+Wa6+j4T8mVqRtvwp/LNdfR8J+TK1I6Z/Dnujmvy6PLDRr60gD2kgAAAAAAAAAAAAAAAAAAAAAAAAAAAAAAAAAAAAAAAAAAAAAPe/g5eRbLPQ1/1FRslrbwcvItlnoa/6io2S5g6c96c5+ZX5pb1HVgAeWoAAAAAAAAAAAAAAAAAAAASbTtW6c+T4lZJtO1bpz5PiXTqn77UzrhWAQoAAAAAAAAAAAAAAAAAAAAAB89tN3lbzX/M6v4ukO76bvK3mv+Z1fxdIdR9FfkOQ/RT5YaFWuQB6DAAAAAAAAAAAAAAAAAAAAAAAAAAAAAAAAAAAAAAAAAAAAAAD6N6MvJtlP+R4D9PI7K61oy8m2U/5HgP08jsrlbn35rlf1VfvLfjUANVk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Jvf2m2+lS/jBWSb39ptvpUv4wVl1dWExrkAQoAAAAAAAAAAAAAAAAAAAAAAGt6en3IGJ0s0NDdtrYzH3qpwslXEYanJNhMPWp06lSejPUjPCO/llpxhGEss0ITRhLGMIwmhL2TSDpByvoxyvis25tx30fB4f9ynTkhCatia0YRjLRpS7sN9PNuR3IbsIQhCM00YSyzTQzhJi7INP4Xwnsj0Lvg7RnTLWcMkftHdlwmKzLaI4TD154TSSxlhPCabc3OEhGM00ISSw+uaaH1bu4CYmNYCbmPMdjyjY8ZmXMtzo2+2W+nGriMRVjHeyS7u5CEIQ+uaaMYwhCWEIxmjGEIQjGMINS0vCwyPRoYC55jyXnzLlluW9+j3m6WOMuCn31OapT3s9OeeM+/ll/d3ks27/H+EIxgimZ1GLdgw4PGYO44OhcLfi6OKwuKpy1qFejUhPTq05obss8s0PqmljCMIwjD6owi0/cvClyXh6t2rWLJudsy2my1KlLFXuy2mXEW6E1OSE9SMK8aksN7LCP1zRhCG5+9CMZYwmiiJnUYtzCDkrPWUtIljlzJku90bnb5qk9GNWnLNJNJUlj9ck8k8ITyTfXCO5NCEYwmljD6owjHpOYfCHyvaM0XHKVhylnDOGMs+8kuVTLdqhjaODrTRmhwNSbfy7k8N5HdhCEYQjCMu7vpZpZWEz7DFtQdP0aaWMj6WrRPd8l3b6R9H4OXF4WrJGniMJPPLvoS1JI//AHYb6WM0kYyTQlmm3sXcGJjDWCTadq3TnyfErJNp2rdOfJ8S6dU/famdcKwCFAAAAAAAAAAAAAAAAAAAAAAPDXhT+Wa6+j4T8mVqRtvwp/LNdfR8J+TK1I6Z/Dnujmvy6PLDRr60gD2kgAAAAAAAAAAAAAAAAAAAAAAAAAAAAAAAAAAAAAAAAAAAAAPe/g5eRbLPQ1/1FRslrbwcvItlnoa/6io2S5g6c96c5+ZX5pb1HVgAeWoAAAAAAAAAAAAAAAAAAAASbTtW6c+T4lZJtO1bpz5PiXTqn77UzrhWAQoAAAAAAAAAAAAAAAAAAAAAB89tN3lbzX/M6v4ukO76bvK3mv8AmdX8XSHUfRX5DkP0U+WGhVrkAegwAAAAAAAAAAAAAAAAAAAAAAAAAAAAAAAAAAAAAAAAAAAAAA+jejLybZT/AJHgP08jsrrWjLybZT/keA/TyOyuVuffmuV/VV+8t+NQA1WQ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AABrHwgNKtXRfkuELJh62MzPmCpG12LC4feT1o4meWMIVoU5oTRqS04xl/dhJNvp5qckdyE+7DZzyxle1eEJa9KF90q5q0DayXTHf2Fm4fNOBpfsXCbtTdoUfrmljuyzyyxnhLLNHcqR/jVn3apjH2yxLreTdG1fRf4VOjix3O5ftK9Y2yYy53nH8JUn+lY2tJcIzz7tSMYx3JYSSb793fbzfRlhGaMHfMb/8xfDRo2i4/u4HR1ZIYyjha/8Ab0cRiJ5ac0KsskdyFGeE2Lox30ITR3cLJHdh9W86HmrN+lOv4VOTb9jdD30XMeGslWlhLBrBhp/pdGMmN3av0mEvB09yE1SO9jDd/sv/AM6DuGSsVcbR4ZVzxmcbZ+xcdnLKWHq4LBcPLif7aFHDRq0uEp7sP3JsJipd9NvYTcFuw/vS7v0nHX3MQ2n4RWVbRm3QxmvC3ejvv2dba91wtSWWWM9LEYenNVkmljNCO93d7GSaMNyMZJ54QjDd3TwdM1XfOmhXK2YL9W4bHVMNUw1WtGaaaarwFapRlqTzTRjGaeaWnCaaaMfrmjNH6t3chzNPF3t1k0MZ1xlzxHA0alkxWElm3k027Wr040aUu5LCMf3qlSSXd/hDd3YxhCEYpvgz2HGZc0E5Pt+OqUZ6lbBTY+WNKMYy8Hias+Ipwjuwh+9CSrLCP/LdhHcjGH1xjZZ7WvtO3/j3wiNF+iPG/uWuhv8AMGLkq/22Hxu84SaFGpQjuSx/dwlSTfRjHchiJvq3IRhNvfOGVbRnjK9zyjfqPCYG64afDVdyWWM0m7D92pJvoRhCeSbcmlmjCO5NLLH/AJNEaUv/AA94YOjDNV4/3e13C21bRhq/9/f4uMMTThT3su7ND97F4eG+jCEv9p/Hclm3PQd5u9uy/aMdfrviOAwNtw1XF4qrvJpuDo05YzTzb2WEYx3JYRjuQhGP/SBV2YEPEVDSvmOXwLMRa8TVrVKk1/hlPD4qniaklWng+ClxUYTxjGO/l3kJ6G8hvZeDmlh/CWMJvZeQ8pYPIeS7Lk7AxozU7RgqWFmq0qEKMtepLLDhKsZIRjuTTz76eP1xjuzRjGMY/W8OV8lXyj4FmHvtOnRr4WvnGN6njTqQhNQw3BTYHdnhNubs3DywhuS776p5Y8be+9bNd7dmC0YG/WjEcPgblhqWLwtXeTS8JRqSwmkm3s0IRhuyxhHcjCEf+sFcp3MQ8dXjNuM0HZ006ZJyjCtTs0bTTumDo0q8aE1vxmKmwtLf4fg4QkpSyfT4xhCEu+jDD0Zd9De7r0H4NeUsHk/QnlbCYaNGepccFJdsRWp0IUpqtTEw4WG/3Ix300kk0lPfRjuxhTl/hDchDzhpOsOMz9nrwgsz5VqUcZhbPacBgMTJGMadThKNbCT14ywnhCEZacLdid3692MYS7yE2+g9Q6B7vbr3oYyVjLZiOGo07JhcJNNvJpdytQpwo1ZdyaEI/u1Kc8u7/CO5uwjGEYRK+r92I1tWR/8Al94aOFtGXP7HA6QLJNjLthY/u0fpEkuImhVkkk3sN/GbC7sZp4TR3a9eO7+/9Xo952utClmrw3bNUtOMozTZOyvNUuklSE8s0s08K0sskn7u5NNuY6hN/Hc3IzfXvob16JTX2MwJNp2rdOfJ8Ss69Qnuct1uP7OpUJ92eXf8Ju/V/Hc3NyP+ZRGMTDFXsmHYRJ4XM3JsF1x7zhczcmwXXHvMnfBmVhJ4XM3JsF1x7zhczcmwXXHvMnfBmVhJ4XM3JsF1x7zhczcmwXXHvMnfBmVhJ4XM3JsF1x7zhczcmwXXHvMnfBmVhJ4XM3JsF1x7zhczcmwXXHvMnfBmVhJ4XM3JsF1x7zhczcmwXXHvMnfBmVhJ4XM3JsF1x7zhczcmwXXHvMnfBmVhJ4XM3JsF1x7zhczcmwXXHvMnfBmVhJ4XM3JsF1x7zhczcmwXXHvMnfBmVhJ4XM3JsF1x7zhczcmwXXHvMnfBmVhJ4XM3JsF1x7zhczcmwXXHvMnfBmVhJ4XM3JsF1x7zhczcmwXXHvMnfBmeMPCn8s119Hwn5MrUjavhORxc2l+5xxslOWr9Hwu7CT+H/ky7jVTpf8O+zojm3y6f2hp19aQB7KQAAAAAAAAAAAAAAAAAAAAAAAAAAAAAAAAAAAAAAAAAAAAAHvfwcvItlnoa/wCoqNktS+D3UvsNDuXIYShhZqXBV97GeMd3/wA+p/H62xOFzNybBdce9zH05Rj0pzn2/wD6V+aW7TV/5hWEnhczcmwXXHvOFzNybBdce95eTvhnMrCTwuZuTYLrj3nC5m5NguuPeZO+DMrCTwuZuTYLrj3nC5m5NguuPeZO+DMrCTwuZuTYLrj3nC5m5NguuPeZO+DMrCTwuZuTYLrj3nC5m5NguuPeZO+DMrCTwuZuTYLrj3nC5m5NguuPeZO+DMrCTwuZuTYLrj3nC5m5NguuPeZO+DMrCTwuZuTYLrj3nC5m5NguuPeZO+DMrCTwuZuTYLrj3nC5m5NguuPeZO+DMrCTwuZuTYLrj3nC5m5NguuPeZO+DMrCTwuZuTYLrj3nC5m5NguuPeZO+DMrJNp2rdOfJ8RwuZuTYLrj3uBgKl6hjsdHD0cNGrGaXhYTRjuQj9e5ufX/AJqpp9k+1iZ9sOyiTwuZuTYLrj3nC5m5NguuPenJ3wzmVhJ4XM3JsF1x7zhczcmwXXHvMnfBmVhJ4XM3JsF1x7zhczcmwXXHvMnfBmVhJ4XM3JsF1x7zhczcmwXXHvMnfBmVhJ4XM3JsF1x7zhczcmwXXHvMnfBmVhJ4XM3JsF1x7zhczcmwXXHvMnfBmVhJ4XM3JsF1x7zhczcmwXXHvMnfBmVhJ4XM3JsF1x7zhczcmwXXHvMnfBmVhJ4XM3JsF1x7zhczcmwXXHvMnfBmVhJ4XM3JsF1x7zhczcmwXXHvMnfBmVhJ4XM3JsF1x7zhczcmwXXHvMnfBmVhJ4XM3JsF1x7zhczcmwXXHvMnfBmeDNN3lbzX/M6v4ukO56Zo146VM0RxMssKv7Sq7+Ev8N3d/wCTpjqHor8hyH6KfLDSq1yAN9gAAAAAAAAAAAAAAAAAAAAAAAAAAAAAAAAAAAAAAAAAAAAAB9G9GXk2yn/I8B+nkdldG0b1cww0d5WhRw+EjT/YuB3kZox3dzgJNzd+t2PhczcmwXXHvcs8+o//ANXKe2OtP7y3Yq9isJPC5m5NguuPecLmbk2C6497Vyd8M5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nNuWzsV0E/uxY7LsrDcxwMZVzDHB14V8PhIU405t/GWMd2Eu5Hd3Prfxbal+hgaMMNQwk1Le/uxmjHd3P/f61Zf/ADhixj7V8SeFzNybBdce84XM3JsF1x705O+Gc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zm3LZ2K6Cf3Ysdl2VhuY4GMq5hjg68K+HwkKcac2/jLGO7CXcju7n1v4ttS/QwNGGGoYSalvf3YzRju7n/v9asv/nDFjH2r4k8Lmbk2C6495wuZuTYLrj3pyd8M5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lYSeFzNybBdce84XM3JsF1x7zJ3wZnNuWzsV0E/uxY7LsrDcxwMZVzDHB14V8PhIU405t/GWMd2Eu5Hd3Prfxbal+hgaMMNQwk1Le/uxmjHd3P8A3+tWX/zhixj7V8SeFzNybBdce84XM3JsF1x705O+Gc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ysJPC5m5NguuPecLmbk2C6495k74Mxe/tNt9Kl/GCs67jZ7rNi8B+0KVCSX6TJveDjHd3d2H/u7EzXGFMFM4zIA+agAAAAAAAAAAAAAAAAAAAAAGt75oe/bOnHL2mbWLgf2DbZ7f+zfom+4bfS4iG/4Xfw3v2j+G8j/AHP4/X9WbS/oYsel3B22pi7vcrPebDUqYi0XTAVYy1MLWmhDcjGX/wBUu/kpT/VGWfdpw3s8u7Hd2EM5pMGmZNAmZsz3y147TLpVrZ5tNmqTYrDWaNlo4DDT4nchCWpXlpTRhWllhvtyWaH/AKow3d7NPLPO044T/aDpg0Z6KJa3DYHD4mtme+YSe3/SKP0eh9VCNWMYbkJKk0uIoR/e3N2rDfSx3ZIR3uM5pxxYwdP0p6LMr6X8r6qZrjjJMPJiaeLo1sJWhTrUa0kIwhNLGMJpY7ss88sYTSxhuTRjCEIwhGGvavg+Z9zJg7dlrSZp2uWZsrYSpRqYm1SWmng6mOlpQ/ckrYmSpGrPLvoSxm30ZozRhu7sJ4Szy7yGIqmDBNxmXLHj8uV8o17ZRls2IwU1tnwdGEaNOGGmpxpxpS7zc3ku8jvYb3c3Ifw3Gmrb4OukLKNoxWUdHXhBXiyZarb/AIDBYmz0MXiMPwksIVN5id9JNT3Zt9NDg4Sb2M0Yw/e3Zo73CJmGcHW9H2j7K+jHK+GyllLA/R8Hh/36lSeMJq2JrRhCE1arNuQ30825DdjuQhCEISywhLLLLDWNr8HLM2QcZj6ehnTJcspWa5VPpFa14q1UbpTp1t2b66U1WaG8l3kZJPrhGeMJIb6ebchvd5BmmGMHSdFWiqx6K7HVwOBxFa5Xa5VPpV5vOK3ZsTcsTGMYzVJ5oxjGEu7NNvZd2O5voxjGaaaaabuwEzj7ZZEm07VunPk+JWSbTtW6c+T4lU6p++1M64VgEKAAAAAAAAAAAAAAAAAAAAAAeGvCn8s119Hwn5MrUjbfhT+Wa6+j4T8mVqR0z+HPdHNfl0eWGjX1pAHtJAAAAAAAAAAAAAAAAAAAAAAAAAAAAAAAAAAAAAAAAAAAAAAe9/By8i2Wehr/AKio2S1t4OXkWyz0Nf8AUVGyXMHTnvTnPzK/NLeo6sADy1AAAAAAAAAAAAAAAAAAAACTadq3TnyfErJNp2rdOfJ8S6dU/famdcKwCFAAAAAAAAAAAAAAAAAAAAAAPntpu8rea/5nV/F0h3fTd5W81/zOr+LpDqPor8hyH6KfLDQq1yAPQYAAAAAAAAAAAAAAAAAAAAAAAAAAAAAAAAAAAAAAAAAAAAAAfRvRl5Nsp/yPAfp5HZXWtGXk2yn/ACPAfp5HZXK3PvzXK/qq/eW/GoAarI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9RUbJa28HLyLZZ6Gv+oqNkuYOnPenOfmV+aW9R1YAHlqAAAAAAAAAAAAAAAAAAAAEm07VunPk+JWSbTtW6c+T4l06p++1M64VgEKAAAAAAAAAAAAAAAAAAAAAAfPbTd5W81/zOr+LpDu+m7yt5r/mdX8XSHUfRX5DkP0U+WGhVrkAegwAAAAAAAAAAAAAAAAAAAAAAAAAAAAAAAAAAAAAAAAAAAAAA+jejLybZT/keA/TyOyutaMvJtlP+R4D9PI7K5W59+a5X9VX7y341ADVZ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D57abvK3mv8AmdX8XSHd9N3lbzX/ADOr+LpDqPor8hyH6KfLDQq1yAPQYAAAAAAAAAAAAAAAAAAAAAAAAAAAAAAAAAAAAAAAAAAAAAAfRvRl5Nsp/wAjwH6eR2V1rRl5Nsp/yPAfp5HZXK3PvzXK/qq/eW/GoAarI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8AUVGyWtvBy8i2Wehr/qKjZLmDpz3pzn5lfmlvUdWAB5agAAAAAAAAAAAAAAAAAAABJtO1bpz5PiVkm07VunPk+JdOqfvtTOuFYBCgAAAAAAAAAAAAAAAAAAAAAHz203eVvNf8zq/i6Q7vpu8rea/5nV/F0h1H0V+Q5D9FPlhoVa5AHoMAAAAAAAAAAAAAAAAAAAAAAAAAAAAAAAAAAAAAAAAAAAAAAPo3oy8m2U/5HgP08jsrrWjLybZT/keA/TyOyuVuffmuV/VV+8t+NQA1WQ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AAAAAAAAAAAAAAAABJtO1bpz5PiVkm07VunPk+JdOqfvtTOuFYBCgAAAAAAAAAAAAAAAAAAAAAHhrwp/LNdfR8J+TK1I234U/lmuvo+E/JlakdM/hz3RzX5dHlho19aQB7SQAAAAAAAAAAAAAAAAAAAAAAAAAAAAAAAAAAAAAAAAAAAAAHvfwcvItlnoa/6io2S1t4OXkWyz0Nf9RUbJcwdOe9Oc/Mr80t6jqwAPLUAAAAAAAAAAAAAAAAAAAAJNp2rdOfJ8Ssk2nat058nxLp1T99qZ1wrAIUAAAAAAAAAAAAAAAAAAAAAA+e2m7yt5r/mdX8XSHd9N3lbzX/M6v4ukOo+ivyHIfop8sNCrXIA9BgAAAAAAAAAAAAAAAAAAAAAAAAAAAAAAAAAAAAAAAAAAAAAB9G9GXk2yn/I8B+nkdlda0ZeTbKf8jwH6eR2Vytz781yv6qv3lvxqAGqy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k3v7TbfSpfxgrJN7+0230qX8YKy6urCY1yAIUAAAAAAAAAAAAAAAAAAAAAAAAAAAAAAAAAAJNp2rdOfJ8Ssk2nat058nxLp1T99qZ1wrAIUAAAAAAAAAAAAAAAAAAAAAA8NeFP5Zrr6PhPyZWpG2/Cn8s119Hwn5MrUjpn8Oe6Oa/Lo8sNGvrSAPaSAAAAAAAAAAAAAAAAAAAAAAAAAAAAAAAAAAAAAAAAAAAAAA97+Dl5Fss9DX/UVGyWtvBy8i2Wehr/AKio2S5g6c96c5+ZX5pb1HVgAeWoAAAAAAAAAAAAAAAAAAAASbTtW6c+T4lZJtO1bpz5PiXTqn77UzrhWAQoAAAAAAAAAAAAAAAAAAAAAB89tN3lbzX/ADOr+LpDu+m7yt5r/mdX8XSHUfRX5DkP0U+WGhVrkAegwAAAAAAAAAAAAAAAAAAAAAAAAAAAAAAAAAAAAAAAAAAAAAA+jejLybZT/keA/TyOyutaMvJtlP8AkeA/TyOyuVuffmuV/VV+8t+NQA1WQ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AAAAAAAAAAAAAAAABJtO1bpz5PiVkm07VunPk+JdOqfvtTOuFYBCgAAAAAAAAAAAAAAAAAAAAAHhrwp/LNdfR8J+TK1I234U/lmuvo+E/JlakdM/hz3RzX5dHlho19aQB7SQAAAAAAAAAAAAAAAAAAAAAAAAAAAAAAAAAAAAAAAAAAAAAHvfwcvItlnoa/6io2S1t4OXkWyz0Nf9RUbJcwdOe9Oc/Mr80t6jqwAPLUAAAAAAAAAAAAAAAAAAAAJNp2rdOfJ8Ssk2nat058nxLp1T99qZ1wrAIUAAAAAAAAAAAAAAAAAAAAAA+e2m7yt5r/mdX8XSHd9N3lbzX/M6v4ukOo+ivyHIfop8sNCrXIA9BgAAAAAAAAAAAAAAAAAAAAAAAAAAAAAAAAAAAAAAAAAAAAAB9G9GXk2yn/I8B+nkdlda0ZeTbKf8jwH6eR2Vytz781yv6qv3lvxqAGqy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k3v7TbfSpfxgrJN7+0230qX8YKy6urCY1yAIUAAAAAAAAAAAAAAAAAAAAAAAAAAAAAAAAAAJNp2rdOfJ8Ssk2nat058nxLp1T99qZ1wrAIUAAAAAAAAAAAAAAAAAAAAAA8NeFP5Zrr6PhPyZWpG2/Cn8s119Hwn5MrUjpn8Oe6Oa/Lo8sNGvrSAPaSAAAAAAAAAAAAAAAAAAAAAAAAAAAAAAAAAAAAAAAAAAAAAA97+Dl5Fss9DX/UVGyWtvBy8i2Wehr/qKjZLmDpz3pzn5lfmlvUdWAB5agAAAAAAAAAAAAAAAAAAABJtO1bpz5PiVkm07VunPk+JdOqfvtTOuFYBCgAAAAAAAAAAAAAAAAAAAAAHz203eVvNf8zq/i6Q7vpu8rea/wCZ1fxdIdR9FfkOQ/RT5YaFWuQB6DAAAAAAAAAAAAAAAAAAAAAAAAAAAAAAAAAAAAAAAAAAAAAAD6N6MvJtlP8AkeA/TyOyutaMvJtlP+R4D9PI7K5W59+a5X9VX7y341ADVZ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TtW6c+T4l06p++1M64VgEKAAAAAAAAAAAAAAAAAAAAAAeGvCn8s119Hwn5MrUjbfhT+Wa6+j4T8mVqR0z+HPdHNfl0eWGjX1pAHtJAAAAAAAAAAAAAAAAAAAAAAAAAAAAAAAAAAAAAAAAAAAAAAe9/By8i2Wehr/AKio2S1t4OXkWyz0Nf8AUVGyXMHTnvTnPzK/NLeo6sADy1AAAAAAAAAAAAAAAAAAAACTadq3TnyfErJNp2rdOfJ8S6dU/famdcKwCFAAAAAAAAAAAAAAAAAAAAAAPntpu8rea/5nV/F0h3fTd5W81/zOr+LpDqPor8hyH6KfLDQq1yAPQYAAAAAAAAAAAAAAAAAAAAAAAAAAAAAAAAAAAAAAAAAAAAAAfRvRl5Nsp/yPAfp5HZXWtGXk2yn/ACPAfp5HZXK3PvzXK/qq/eW/GoAarI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9RUbJa28HLyLZZ6Gv+oqNkuYOnPenOfmV+aW9R1YAHlqAAAAAAAAAAAAAAAAAAAAEm07VunPk+JWSbTtW6c+T4l06p++1M64VgEKAAAAAAAAAAAAAAAAAAAAAAfPbTd5W81/zOr+LpDu+m7yt5r/mdX8XSHUfRX5DkP0U+WGhVrkAegwAAAAAAAAAAAAAAAAAAAAAAAAAAAAAAAAAAAAAAAAAAAAAA+jejLybZT/keA/TyOyutaMvJtlP+R4D9PI7K5W59+a5X9VX7y341ADVZ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D57abvK3mv8AmdX8XSHd9N3lbzX/ADOr+LpDqPor8hyH6KfLDQq1yAPQYAAAAAAAAAAAAAAAAAAAAAAAAAAAAAAAAAAAAAAAAAAAAAAfRvRl5Nsp/wAjwH6eR2V1rRl5Nsp/yPAfp5HZXK3PvzXK/qq/eW/GoAarI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8AUVGyWtvBy8i2Wehr/qKjZLmDpz3pzn5lfmlvUdWAB5agAAAAAAAAAAAAAAAAAAABJtO1bpz5PiVkm07VunPk+JdOqfvtTOuFYBCgAAAAAAAAAAAAAAAAAAAAAHz203eVvNf8zq/i6Q7vpu8rea/5nV/F0h1H0V+Q5D9FPlhoVa5AHoMAAAAAAAAAAAAAAAAAAAAAAAAAAAAAAAAAAAAAAAAAAAAAAPo3oy8m2U/5HgP08jsrrWjLybZT/keA/TyOyuVuffmuV/VV+8t+NQA1WQAAAAAAAAAAAAAAAAAAAHGuWzsV0E/uxY7LsrDcxkuWzsV0E/uxY7LsrDcxex4p2nNAQoAAAAAAAAAAAAAAAAAAAAAB4lvnhM6YsBerhgcPmPDwpYfFVaUkI4ChGO9lnjCH17z/AKQcHxpNNHnJhvZ9D+hrrNH+Jrv6fiPzJkx0ryP4e6Jq5OmZ5tyeqNin+Gjnqu2x40mmjzkw3s+h/QeNJpo85MN7Pof0NTj6+jvRHwvJ/RT/AAZ6rtseNJpo85MN7Pof0HjSaaPOTDez6H9DU4ejvRHwvJ/RT/Bnqu2x40mmjzkw3s+h/QeNJpo85MN7Pof0NTh6O9EfC8n9FP8ABnqu2x40mmjzkw3s+h/QeNJpo85MN7Pof0NTh6O9EfC8n9FP8Geq7bHjSaaPOTDez6H9B40mmjzkw3s+h/Q1OHo70R8Lyf0U/wAGeq7bHjSaaPOTDez6H9B40mmjzkw3s+h/Q1OHo70R8Lyf0U/wZ6rtseNJpo85MN7Pof0HjSaaPOTDez6H9DU4ejvRHwvJ/RT/AAZ6rtseNJpo85MN7Pof0HjSaaPOTDez6H9DU4ejvRHwvJ/RT/Bnqu2x40mmjzkw3s+h/QeNJpo85MN7Pof0NTh6O9EfC8n9FP8ABnqu2x40mmjzkw3s+h/QeNJpo85MN7Pof0NTh6O9EfC8n9FP8Geq7bHjSaaPOTDez6H9B40mmjzkw3s+h/Q1OHo70R8Lyf0U/wAGeq7bHjSaaPOTDez6H9B40mmjzkw3s+h/Q1OHo70R8Lyf0U/wZ6rtseNJpo85MN7Pof0HjSaaPOTDez6H9DU4ejvRHwvJ/RT/AAZ6rtseNJpo85MN7Pof0HjSaaPOTDez6H9DU4ejvRHwvJ/RT/Bnqu2x40mmjzkw3s+h/QeNJpo85MN7Pof0NTh6O9EfC8n9FP8ABnqu2x40mmjzkw3s+h/QeNJpo85MN7Pof0NTh6O9EfC8n9FP8Geq7bHjSaaPOTDez6H9B40mmjzkw3s+h/Q1OHo70R8Lyf0U/wAGeq7bHjSaaPOTDez6H9B40mmjzkw3s+h/Q1OHo70R8Lyf0U/wZ6rtseNJpo85MN7Pof0HjSaaPOTDez6H9DU4ejvRHwvJ/RT/AAZ6rtseNJpo85MN7Pof0HjSaaPOTDez6H9DU4ejvRHwvJ/RT/Bnqu2x40mmjzkw3s+h/QeNJpo85MN7Pof0NTh6O9EfC8n9FP8ABnqu2x40mmjzkw3s+h/QeNJpo85MN7Pof0NTh6O9EfC8n9FP8Geq7bHjSaaPOTDez6H9B40mmjzkw3s+h/Q1OHo70R8Lyf0U/wAGeq7bHjSaaPOTDez6H9B40mmjzkw3s+h/Q1OHo70R8Lyf0U/wZ6rvp/LHdlhGP/R+vyX+7D/J+uZW8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9RUbJa28HLyLZZ6Gv+oqNkuYOnPenOfmV+aW9R1YAHlqAAAAAAAAAAAAAAAAAAAAEm07VunPk+JWSbTtW6c+T4l06p++1M64VgEKAAAAAAAAAAAAAAAAAAAAAAfPbTd5W81/zOr+LpDu+m7yt5r/AJnV/F0h1H0V+Q5D9FPlhoVa5AHoMAAAAAAAAAAAAAAAAAAAAAAAAAAAAAAAAAAAAAAAAAAAAAAPo3oy8m2U/wCR4D9PI7K61oy8m2U/5HgP08jsrlbn35rlf1VfvLfjUANVkAAAAAAAAAAAAAAAAAAABxrls7FdBP7sWOy7Kw3MZLls7FdBP7sWOy7Kw3MXseKdpzQEKAAAAAAAAAAAAAAAAAAAAAAfNLNH+Jrv6fiPzJkxTzR/ia7+n4j8yZMdW8h/Sp/xH7PPkAfYAAAAAAAAAAAAAAAAAAAAAAAAAAAAAAAAAAAAAAAAAAAAAAfT+X+7D/J+vyX+7D/J+uTHoAAAAAAAAAAAAAAAAAAAAAAONctnYroJ/dix2XZWG5jJctnYroJ/dix2XZWG5i9jxTtOaAhQAAAAAAAAAAAAAAAAAAAAAAAAAAAAAAAAAAAAAAAAAAAAAAAAAAAAAAAAAAAAAAAAAAAAAAAAAAAAAAAAAAAAAAAAAAAAAAADjXLZ2K6Cf3Ysdl2VhuYyXLZ2K6Cf3Ysdl2VhuYvY8U7TmgIUAAAAAAAAAAAAAAAAAAAAAAAAAAAAAAAAAAAAAAAAAAAAAAAAAAAAAAAAAAAAAAAAAAAAAAAAAAAAAAAAAAAAAAAAAAAAAAAAk3v7TbfSpfxgrJN7+0230qX8YKy6urCY1yAIUAAAAAAAAAAAAAAAAAAAAAAAAAAAAAAAAAAJNp2rdOfJ8Ssk2nat058nxLp1T99qZ1wrAIUAAAAAAAAAAAAAAAAAAAAAA8NeFP5Zrr6PhPyZWpG2/Cn8s119Hwn5MrUjpn8Oe6Oa/Lo8sNGvrSAPaSAAAAAAAAAAAAAAAAAAAAAAAAAAAAAAAAAAAAAAAAAAAAAA97+Dl5Fss9DX/UVGyWtvBy8i2Wehr/qKjZLmDpz3pzn5lfmlvUdWAB5agAAAAAAAAAAAAAAAAAAABJtO1bpz5PiVkm07VunPk+JdOqfvtTOuFYBCgAAAAAAAAAAAAAAAAAAAAAHz203eVvNf8zq/i6Q7vpu8rea/5nV/F0h1H0V+Q5D9FPlhoVa5AHoMAAAAAAAAAAAAAAAAAAAAAAAAAAAAAAAAAAAAAAAAAAAAAAPo3oy8m2U/5HgP08jsrrWjLybZT/keA/TyOyuVuffmuV/VV+8t+NQA1WQAAAAAAAAAAAAAAAAAAAHGuWzsV0E/uxY7LsrDcxkuWzsV0E/uxY7LsrDcxex4p2nNAQoAAAAAAAAAAAAAAAAAAAAAB80s0f4mu/p+I/MmTFPNH+Jrv6fiPzJkx1byH9Kn/Efs8+QB9gAAAAAAAAAAAAAAAAAAAAAAAAAAAAAAAAAAAAAAAAAAAAAB9P5f7sP8n6/Jf7sP8n65Meg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AAAAAAAAAAAAAAk2nat058nxKyTadq3TnyfEunVP32pnXCsAhQAAAAAAAAAAAAAAAAAAAAADw14U/lmuvo+E/Jlakbb8KfyzXX0fCfkytSOmfw57o5r8ujyw0a+tIA9pIAAAAAAAAAAAAAAAAAAAAAAAAAAAAAAAAAAAAAAAAAAAAAD3v4OXkWyz0Nf8AUVGyWtvBy8i2Wehr/qKjZLmDpz3pzn5lfmlvUdWAB5agAAAAAAAAAAAAAAAAAAABJtO1bpz5PiVkm07VunPk+JdOqfvtTOuFYBCgAAAAAAAAAAAAAAAAAAAAAHz203eVvNf8zq/i6Q7vpu8rea/5nV/F0h1H0V+Q5D9FPlhoVa5AHoMAAAAAAAAAAAAAAAAAAAAAAAAAAAAAAAAAAAAAAAAAAAAAAPo3oy8m2U/5HgP08jsrrWjLybZT/keA/TyOyuVuffmuV/VV+8t+NQA1WQAAAAAAAAAAAAAAAAAAAHGuWzsV0E/uxY7LsrDcxkuWzsV0E/uxY7LsrDcxex4p2nNAQoAAAAAAAAAAAAAAAAAAAAAB80s0f4mu/p+I/MmTFPNH+Jrv6fiPzJkx1byH9Kn/ABH7PPkAfYAAAAAAAAAAAAAAAAAAAAAAAAAAAAAAAAAAAAAAAAAAAAAAfT+X+7D/ACfr8l/uw/yfrkx6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JN7+0230qX8YKyTe/tNt9Kl/GCsurqwmNcgCFAAAAAAAAAAAAAAAAAAAAAAAAAAAAAAAAAACTadq3TnyfErJNp2rdOfJ8S6dU/famdcKwCFAAAAAAAAAAAAAAAAAAAAAAPDXhT+Wa6+j4T8mVqRtvwp/LNdfR8J+TK1I6Z/Dnujmvy6PLDRr60gD2kgAAAAAAAAAAAAAAAAAAAAAAAAAAAAAAAAAAAAAAAAAAAAAPe/g5eRbLPQ1/1FRslrbwcvItlnoa/wCoqNkuYOnPenOfmV+aW9R1YAHlqAAAAAAAAAAAAAAAAAAAAEm07VunPk+JWSbTtW6c+T4l06p++1M64VgEKAAAAAAAAAAAAAAAAAAAAAAfPbTd5W81/wAzq/i6Q7vpu8rea/5nV/F0h1H0V+Q5D9FPlhoVa5AHoMAAAAAAAAAAAAAAAAAAAAAAAAAAAAAAAAAAAAAAAAAAAAAAPo3oy8m2U/5HgP08jsrrWjLybZT/AJHgP08jsrlbn35rlf1VfvLfjUANVkAAAAAAAAAAAAAAAAAAABxrls7FdBP7sWOy7Kw3MZLls7FdBP7sWOy7Kw3MXseKdpzQEKAAAAAAAAAAAAAAAAAAAAAAfNLNH+Jrv6fiPzJkxTzR/ia7+n4j8yZMdW8h/Sp/xH7PPkAfYAAAAAAAAAAAAAAAAAAAAAAAAAAAAAAAAAAAAAAAAAAAAAAfT+X+7D/J+vyX+7D/ACfrkx6AAAAAAAAAAAAAAAAAAAAAADjXLZ2K6Cf3Ysdl2VhuYyXLZ2K6Cf3Ysdl2VhuYvY8U7TmgIUAAAAAAAAAAAAAAAAAAAAAAAAAAAAAAAAAAAAAAAAAAAAAAAAAAAAAAAAAAAAAAAAAAAAAAAAAAAAAAAAAAAAAAAAAAAAAAAA41y2diugn92LHZdlYbmMly2diugn92LHZdlYbmL2PFO05oCFAAAAAAAAAAAAAAAAAAAAAAAAAAAAAAAAAAAAAAAAAAAAAAAAAAAAAAAAAAAAAAAAAAAAAAAAAAAAAAAAAAAAAAAAAAAAAAAAJN7+0230qX8YKyTe/tNt9Kl/GCsurqwmNcgCFAAAAAAAAAAAAAAAAAAAADoefMy6UKV3o5X0ZZJweLxFXDS4mvfLziI0bZg99NNvae9p/2teeaFKeEZZNzg4z0Zpt2E31d8GY9g0RjNM2lfRdmizWvTjlfLcbFmHE0sJQv9gr1qeFwFaaM0Iy4j6THmTbsYyQhJCpNCNSMs0svb9LmlzUP6FlXKtr/AG/nq/7tOzWanHd/67uIrx3YbyhLvZoxjGMu+3s31yyyzzyam8Iy/YPTlm2y+DxkSnWx+Owd2p4++XPDwhUoWunTlnpVITQjGEJ5pIVoxm/elhCaElOEYzzRllpWP/xJ4cWYf21/vGquW5P2R/6Po2/p4fff3dzf7v0zE/399/5n/wCbLuXhGuU4qWa9LOnrQ9Sw2ZdKmTcq3vLFWpLh8XiMrVMTLWwE008kJalSGI+qaWMIzwlhuSwjPvYRqSRjLCbe+DxmDuODoXC34ujisLiqctahXo1IT06tOaG7LPLND6ppYwjCMIw+qMIun6bsHg8fodztQx2Eo4inLYMfWlkq04TywqU6E89OeEI/+qWeWWaEf4wjLCMPrg634KWMxmP0AZSr47F1sRUlp4qjLPVqRnmhTp4utJTkhGP/AKZZJZZYQ/hCEsIQ+qCZ9tOLPa7JpV0q2PRXY6WOx2HrXK7XKp9Fs1mwu7NibliYxhCWnJLCEYwl3Zpd9NuR3N9CEITTTSyza4v2kLwotH+XJM95xyLkm72nC04VrlbbNXxUmPwtONOMYzzTzRnp72nNvd/GSFSG5CMYfuwjPLN0pf8AiHwwdGGVbx/vFrt9tq3fDUP7m8xcIYmpCpvpdyaP72Ew8d7GMZf7P+G5NNu+icZg8HccHXt9wwlHFYXFU5qNehWpwnp1ac0Iwmkmlj9U0sYRjCMI/VGEWfZTEGt1vB6Tsl4rR3Q0pV7zRwmXq2Clx0+IrTyxjRlj9Uac0JIzbtWE/wDZxkljNHhIbyG7H6msrbpA8JbPtoxWd9H2TMn2/L+I39WzYHMEcTLc8bh5ZYRkqf2c8KUvCx3YywmjLCEIw/ejLuVJvNVDMd8w/gbYi2U7nWjhcVnqFtnpVIwnlhhoYSXE8FJvt3eS8PJCp+7ufXGbjTbv0As1ot2X7RgbDaMPwGBtuGpYTC0t/NNwdGnLCWSXfTRjGO5LCEN2MYx/6xZqiKGInF0PRLprtGkzK92vd0t2rGOy7ia2GvVvx+Kl32A4OEZuEnjNCWMsm9hNuzTyybk1OrD695ux6ra9KGmnSrjMfetC9gyrhcoYWp9FwdyzRJi5Kl0qSxmhUq0JKMd2WlCMISw30u7uwj9e+38lPR2l273HKWlfTvhMt4j9n4fG5bwccRh6MksKNWbEVrdTrTzU9zexnmlxWJ/f3N9CNaeMIwjGMXqfQPaLdZNDGSsHbMPwNGpZMLi5pd/NNu1q9OFarNuzRjH96pUnm3P4Q3dyEIQhCBMRTGJE4+xH0M6ZrjpAuN6yVnXK+rWcctcFLj8BNXlmlxEs0sIRr0YRjvt5vvr+rfywlqUYwqT7+EW1HnDNX/wzw4sm/s3/AHT9r5bq/tDgP7P6ZvaeN3OG3u5wm5wNHc327/5VPiw3PR6aow1MwJNp2rdOfJ8Ssk2nat058nxM06p++1idcKwCFAAAAAAAAAAAAAAAAAAAAAAPDXhT+Wa6+j4T8mVqRtvwp/LNdfR8J+TK1I6Z/Dnujmvy6PLDRr60gD2kgAAAAAAAAAAAAAAAAAAAAAAAAAAAAAAAAAAAAAAAAAAAAAPe/g5eRbLPQ1/1FRslrbwcvItlnoa/6io2S5g6c96c5+ZX5pb1HVgAeWoAAAAAAAAAAAAAAAAAAAASbTtW6c+T4lZJtO1bpz5PiXTqn77UzrhWAQoAAAAAAAAAAAAAAAAAAAAAB89tN3lbzX/M6v4ukO76bvK3mv8AmdX8XSHUfRX5DkP0U+WGhVrkAegwAAAAAAAAAAAAAAAAAAAAAAAAAAAAAAAAAAAAAAAAAAAAAA+jejLybZT/AJHgP08jsrrWjLybZT/keA/TyOyuVuffmuV/VV+8t+NQA1WQAAAAAAAAAAAAAAAAAAAHGuWzsV0E/uxY7LsrDcxkuWzsV0E/uxY7LsrDcxex4p2nNAQoAAAAAAAAAAAAAAAAAAAAAB80s0f4mu/p+I/MmTFPNH+Jrv6fiPzJkx1byH9Kn/Efs8+QB9gAAAAAAAAAAAAAAAAAAAAAAAAAAAAAAAAAAAAAAAAAAAAAB9P5f7sP8n6/Jf7sP8n65MegAAAAAAAAAAAAAAAAAAAAAA41y2diugn92LHZdlYbmMly2diugn92LHZdlYbmL2PFO05oCFAAAAAAAAAAAAAAAAAAAAAAAAAAAAAAAAAAAAAAAAAAAAAAAAAAAAAAAAAAAAAAAAAAAAAAAAAAAAAAAAAAAAAAAAAAAAAAAAONctnYroJ/dix2XZWG5jJctnYroJ/dix2XZWG5i9jxTtOaAhQAAAAAAAAAAAAAAAAAAAAAAAAAAAAAAAAAAAAAAAAAAAAAAAAAAAAAAAAAAAAAAAAAAAAAAAAAAAAAAAAAAAAAAAAAAAAAAACTe/tNt9Kl/GCsk3v7TbfSpfxgrLq6sJjXIAhQAAAAAAAAAAAAAAAAAAAA87abMx500qaRPFt0c3OjbMP9ClxmarpGM0KlHDTb3doSyx3u+ljJUpRjCSMeEjWlkjNJJCru+iWt83eDtocz3mHF5qzVk/6ddMdwfD1/2hiqW/3kktOX92nVllhuSySw+qEP4f8AVVMxE4yxKxo00T5H0S2ie0ZLtP0f6Rwc2LxVWeNTEYueSXewmqTx/wDux3ssJZIRnmjLLLvotNZmxmD0NeFrRz3mjF0aNg0hWmNulx1apClTwNelLQljCbc30Yy7tChuzzQklhDEbsY7lOaMe6+KR4Pf3f8A/wC1sd853y5aOMj3jKGFyHd8tYPHWLA4aTCYXCYmWNXgJJKUaUkZJ5oxnlnlkjGEKkJoTw3YxhNu/WzjGJg6f4SOd7dlXRfdbJvPpt6zXhqtjtFspRmjiMXWxEOCmjTkllmjNvJam+/huRjvZN2EZ5d1kWpl7QBofybl/OGKxmDrVeBwPAwoT42tNc8Tv60+Hklw0k0Zv7SNWWXchGG5LLDdmjGEY0slaANEOjy+S5lyjkyjg7nTpz0qeIqYqviJqcs0NyaMkKs80JZow3Yb6EIR3IzQ3dyaMIx9IWj2+Z702ZAuuKsFGbLGTqeKulbH1MbCWarjZ4y8DRkpS/v76nPRo1d9H9yaEZoR+uG9mezUd7pXhAf/AC2046O9PFy/tbFQ32X7h/6fonCS19yt+7vp6n7letPvZZP/AMX3N3dnhubf0g6UMr6P8gYrSBjLlg8Rg/o3C26EmIhvbjWnkjNRpUp5YTb7hPq3JpYTQhLuzx/dljGHZLvZrRmC3VbRfrVg7lga+94XC4uhLWo1N7NCaXfSTQjCO5NCEYbsPqjCEWvcueDToQynfMHmSxZEo0bhb6kK2Gq1cbia8tOpCH1Twkq1JpIzQ/jCMYbssYQjDcjCEYMYmPaNBXPQNmHAeBxChXwmMwV6wdynzhj8BioSQmhJLTnoxk+uMvBbmG3taMs2+n30s0m5CMYSy+m9H2lDK+kDIGG0gYO5YPD4P6NwtxhPiIb23VpJITVqVWeaEu94P692aaEsIy7k8P3ZoRj3Bqu7+C7oFvdxq3PGaOsHTrVt7vpcJicRhKMNyWEsN7So1Jacv1Qhu72WG7HdjHdjGMSaoq1mGDSlDR9cfCEr6ZNJliwOMwmHzBhqFryxVmjLCjdJcJUpTTTQlqQpzS8JNgcPLCabeyyRq1JY7+NObc3L4MOkSx580SWPCW+vRkuGXcFQtVwwcKsZqlCalJwdOebdhD92pJThPCMIRhuxml3YxkmbUweDwduwdC32/CUcLhcLTlo0KFGnCSnSpyw3JZJZYfVLLCEIQhCH1QhBr3NXg6aFc6XepfswZCwdTHVt2Narhq1bCcLNGaaaaeeWjPJCeeM00YxnmhGaP1bsY7kNxNUT7JMMGvsqTYPTB4UmJ0k2OhWr5byLaZrPhLvh6sI4bHY+bf7+WEZpYb+WEmKrw/cjGH9nTn329qSwm9EpuXMuWPKNjweWstWyjb7Zb6cKWHw9KEd7JLu7sYxjH65poxjGMZoxjGaMYxjGMYxipJqnEgdeoW6ncLrceEr16fBzy7nBzbm7u7v8fq/9nYUm07VunPk+JVEzETMMVRjMG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PCnhOYWXB6X7nQkqVJ4S4fCx3Z47sfroytVNt+FP5Zrr6PhPyZWpHS/4d9vRHNvl0/tDTr60gD2UgAAAAAAAAAAAAAAAAAAAAAAAAAAAAAAAAAAAAAAAAAAAAAPc3g92ShitDuXK82LxUkZ6VfdlkqQhCH9vU/h9TYmrmG5djfWw7nTPBy8i2Wehr/qKjZLmPpyuqOlOc+3/wDSvzS3aaYywk6uYbl2N9bDuNXMNy7G+th3Kw8vSVXZ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nAwFno18djqE2KxMsKE0sIRlnhCM27u/x+r6/4OypNp2rdOfJ8Sqa6sJ9rE0xjBq5huXY31sO41cw3Lsb62HcrCdJVdn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88tM1GXD6VM0UJZppoSXKrCEZo7sY/X/zdMd303eVvNf8zq/i6Q6h6K/Ich+inyw0qtcgDfYAAAAAAAAAAAAAAAAAAAAAAAAAAAAAAAAAAAAAAAAAAAAAAfQfRvYMPV0d5WqxxmLljPZcDNGEtSEIQ3aEn8Pqdj1cw3Lsb62Hc4GjLybZT/keA/TyOyuWefV1f/a5T27U/vLdimMEnVzDcuxvrYdxq5huXY31sO5WGrpKrs5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PGWGhRwdetLjMXNGSnNNCE1SEYR3IR/j9T+LbY6GJwNGvNi8XLGeXdjCWpCEIf5fUrXLZ2K6Cf3Ysdl2VhuYrPVlxxYyxi42rmG5djfWw7jVzDcuxvrYdysJ0lV2c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HzRzNLCTMd1khGMd7jq8N2P8f/ADIpqnmj/E139PxH5kyY6q5D+lT/AIj9mjIA+wAAAAAAAAAAAAAAAAAAAAAAAAAAAAAAAAAAAAAAAAAAAAAA+lMuXcNvYf79jf4f/wB2Hc/dXMNy7G+th3Ksv92H+T9cn6Sq7e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Q8ZYaFHB160uMxc0ZKc00ITVIRhHchH+P1P4ttjoYnA0a82LxcsZ5d2MJakIQh/l9StctnYroJ/dix2XZWG5is9WXHFjLGLjauYbl2N9bDuNXMNy7G+th3KwnSVXZ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h4yw0KODr1pcZi5oyU5poQmqQjCO5CP8fqfxbbHQxOBo15sXi5Yzy7sYS1IQhD/L6la5bOxXQT+7FjsuysNzFZ6suOLGWMXG1cw3Lsb62HcauYbl2N9bDuVhOkquz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zDcuxvrYdysGkquZYSdXMNy7G+th3GrmG5djfWw7lYNJVcywk6uYbl2N9bDuNXMNy7G+th3KwaSq5lhJ1cw3Lsb62HcauYbl2N9bDuVg0lVzLCTq5huXY31sO41cw3Lsb62HcrBpKrmWEnVzDcuxvrYdxq5huXY31sO5WDSVXMsJOrmG5djfWw7jV3D8uxvrYdysGkquZYSdXMNy7G+th3GrmG5djfWw7lYNJVcywk6u4fl2N9bDuNXMNy7G+th3KwaSq5lhJ1dw/Lsb62HcauYbl2N9bDuVg0lVzLCTq5huXY31sO41cw3Lsb62HcrBpKrmWEnVzDcuxvrYdxq5huXY31sO5WDSVXMsJOruH5djfWw7jVzDcuxvrYdysGkquZYSdXcPy7G+th3GrmG5djfWw7lYNJVcywk6u4fl2N9bDuNXMNy7G+th3KwaSq5lh13G2ylgMXgJ6eIr1N/iZIRhUn3YQ+uH/s7Ek3v7TbfSpfxgrM1zM0xMlMYTIA+agAAAAAAAAAAAAAAAAAAAAAAAAAAAAAAAAABJtO1bpz5PiVkm07VunPk+JdOqfvtTOuFYBCgAAAAAAAAAAAAAAAAAAAAAHhrwp/LNdfR8J+TK1I234U/lmuvo+E/JlakdM/hz3RzX5dHlho19aQB7SQAAAAAAAAAAAAAAAAAAAAAAAAAAAAAAAAAAAAAAAAAAAAAHvfwcvItlnoa/6io2S1t4OXkWyz0Nf9RUbJcwdOe9Oc/Mr80t6jqwAPLUAAAAAAAAAAAAAAAAAAAAJNp2rdOfJ8Ssk2nat058nxLp1T99qZ1wrAIUAAAAAAAAAAAAAAAAAAAAAA+e2m7yt5r/AJnV/F0h3fTd5W81/wAzq/i6Q6j6K/Ich+inyw0KtcgD0GAAAAAAAAAAAAAAAAAAAAAAAAAAAAAAAAAAAAAAAAAAAAAAH0b0ZeTbKf8AI8B+nkdlda0ZeTbKf8jwH6eR2Vytz781yv6qv3lvxqAGqyAAAAAAAAAAAAAAAAAAAA41y2diugn92LHZdlYbmMly2diugn92LHZdlYbmL2PFO05oCFAAAAAAAAAAAAAAAAAAAAAAPmlmj/E139PxH5kyYp5o/wATXf0/EfmTJjq3kP6VP+I/Z58gD7AAAAAAAAAAAAAAAAAAAAAAAAAAAAAAAAAAAAAAAAAAAAAAD6fy/wB2H+T9fkv92H+T9cmPQ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Jvf2m2+lS/jBWSb39ptvpUv4wVl1dWExrkAQoAAAAAAAAAAAAAAAAAAAAAAAAAAAAAAAAAASbTtW6c+T4lZJtO1bpz5PiXTqn77UzrhWAQoAAAAAAAAAAAAAAAAAAAAAB4a8KfyzXX0fCfkytSNt+FP5Zrr6PhPyZWpHTP4c90c1+XR5YaNfWkAe0kAAAAAAAAAAAAAAAAAAAAAAAAAAAAAAAAAAAAAAAAAAAAAB738HLyLZZ6Gv+oqNktbeDl5Fss9DX/UVGyXMHTnvTnPzK/NLeo6sADy1AAAAAAAAAAAAAAAAAAAACTadq3TnyfErJNp2rdOfJ8S6dU/famdcKwCFAAAAAAAAAAAAAAAAAAAAAAPntpu8rea/5nV/F0h3fTd5W81/zOr+LpDqPor8hyH6KfLDQq1yAPQYAAAAAAAAAAAAAAAAAAAAAAAAAAAAAAAAAAAAAAAAAAAAAAfRvRl5Nsp/yPAfp5HZXWtGXk2yn/I8B+nkdlcrc+/Ncr+qr95b8agBqsgAAAAAAAAAAAAAAAAAAAONctnYroJ/dix2XZWG5jJctnYroJ/dix2XZWG5i9jxTtOaAhQAAAAAAAAAAAAAAAAAAAAAD5pZo/xNd/T8R+ZMmKeaP8TXf0/EfmTJjq3kP6VP+I/Z58gD7AAAAAAAAAAAAAAAAAAAAAAAAAAAAAAAAAAAAAAAAAAAAAAD6fy/3Yf5P1+S/wB2H+T9cmPQ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Jvf2m2+lS/jBWSb39ptvpUv4wVl1dWExrkAQoAAAAAAAAAAAAAAAAAAAAAAAAAAAAAAAAAASbTtW6c+T4lZJtO1bpz5PiXTqn77UzrhWAQoAAAAAAAAAAAAAAAAAAAAAB4a8KfyzXX0fCfkytSNt+FP5Zrr6PhPyZWpHTP4c90c1+XR5YaNfWkAe0kAAAAAAAAAAAAAAAAAAAAAAAAAAAAAAAAAAAAAAAAAAAAAB738HLyLZZ6Gv+oqNktbeDl5Fss9DX/UVGyXMHTnvTnPzK/NLeo6sADy1AAAAAAAAAAAAAAAAAAAACTadq3TnyfErJNp2rdOfJ8S6dU/famdcKwCFAAAAAAAAAAAAAAAAAAAAAAPntpu8rea/5nV/F0h3fTd5W81/zOr+LpDqPor8hyH6KfLDQq1yAPQYAAAAAAAAAAAAAAAAAAAAAAAAAAAAAAAAAAAAAAAAAAAAAAfRvRl5Nsp/yPAfp5HZXWtGXk2yn/I8B+nkdlcrc+/Ncr+qr95b8agBqsgAAAAAAAAAAAAAAAAAAAONctnYroJ/dix2XZWG5jJctnYroJ/dix2XZWG5i9jxTtOaAhQAAAAAAAAAAAAAAAAAAAAAD5pZo/wATXf0/EfmTJinmj/E139PxH5kyY6t5D+lT/iP2efIA+wAAAAAAAAAAAAAAAAAAAAAAAAAAAAAAAAAAAAAAAAAAAAAA+n8v92H+T9fkv92H+T9cmPQ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Jvf2m2+lS/jBWSb39ptvpUv4wVl1dWExrkAQoAAAAAAAAAAAAAAAAAAAAAAAAAAAAAAAAAASbTtW6c+T4lZJtO1bpz5PiXTqn77UzrhWAQoAAAAAAAAAAAAAAAAAAAAAB4a8KfyzXX0fCfkytSNt+FP5Zrr6PhPyZWpHTP4c90c1+XR5YaNfWkAe0kAAAAAAAAAAAAAAAAAAAAAAAAAAAAAAAAAAAAAAAAAAAAAB738HLyLZZ6Gv8AqKjZLW3g5eRbLPQ1/wBRUbJcwdOe9Oc/Mr80t6jqwAPLUAAAAAAAAAAAAAAAAAAAAJNp2rdOfJ8Ssk2nat058nxLp1T99qZ1wrAIUAAAAAAAAAAAAAAAAAAAAAA+e2m7yt5r/mdX8XSHd9N3lbzX/M6v4ukOo+ivyHIfop8sNCrXIA9BgAAAAAAAAAAAAAAAAAAAAAAAAAAAAAAAAAAAAAAAAAAAAAB9G9GXk2yn/I8B+nkdlda0ZeTbKf8AI8B+nkdlcrc+/Ncr+qr95b8agBqsgAAAAAAAAAAAAAAAAAAAONctnYroJ/dix2XZWG5jJctnYroJ/dix2XZWG5i9jxTtOaAhQAAAAAAAAAAAAAAAAAAAAAD5pZo/xNd/T8R+ZMmKeaP8TXf0/EfmTJjq3kP6VP8AiP2efIA+wAAAAAAAAAAAAAAAAAAAAAAAAAAAAAAAAAAAAAAAAAAAAAA+n8v92H+T9fkv92H+T9cmPQAAAAAAAAAAAAAAAAAAAAAAca5bOxXQT+7FjsuysNzGS5bOxXQT+7FjsuysNzF7Hinac0BCgAAAAAAAAAAAAAAAAAAAAAAAAAAAAAAAAAAAAAAAAAAAAAAAAAAAAAAAAAAAAAAAAAAAAAAAAAAAAAAAAAAAAAAAAAAAAAAAHGuWzsV0E/uxY7LsrDcxkuWzsV0E/uxY7LsrDcxex4p2nNAQoAAAAAAAAAAAAAAAAAAAAAAAAAAAAAAAAAAAAAAAAAAAAAAAAAAAAAAAAAAAAAAAAAAAAAAAAAAAAAAAAAAAAAAAAAAAAAAABJvf2m2+lS/jBWSb39ptvpUv4wVl1dWExrkAQoAAAAAAAAAAAAAAAAAAAAAAAAAAAAAAAAAASbTtW6c+T4lZJtO1bpz5PiXTqn77UzrhWAQoAAAAAAAAAAAAAAAAAAAAAB4a8KfyzXX0fCfkytSNt+FP5Zrr6PhPyZWpHTP4c90c1+XR5YaNfWkAe0kAAAAAAAAAAAAAAAAAAAAAAAAAAAAAAAAAAAAAAAAAAAAAB738HLyLZZ6Gv+oqNktbeDl5Fss9DX/UVGyXMHTnvTnPzK/NLeo6sADy1AAAAAAAAAAAAAAAAAAAACTadq3TnyfErJNp2rdOfJ8S6dU/famdcKwCFAAAAAAAAAAAAAAAAAAAAAAPntpu8rea/wCZ1fxdId303eVvNf8AM6v4ukOo+ivyHIfop8sNCrXIA9BgAAAAAAAAAAAAAAAAAAAAAAAAAAAAAAAAAAAAAAAAAAAAAB9G9GXk2yn/ACPAfp5HZXWtGXk2yn/I8B+nkdlcrc+/Ncr+qr95b8agBqsgAAAAAAAAAAAAAAAAAAAONctnYroJ/dix2XZWG5jJctnYroJ/dix2XZWG5i9jxTtOaAhQAAAAAAAAAAAAAAAAAAAAAD5pZo/xNd/T8R+ZMmKeaP8AE139PxH5kyY6t5D+lT/iP2efIA+wAAAAAAAAAAAAAAAAAAAAAAAAAAAAAAAAAAAAAAAAAAAAAA+n8v8Adh/k/X5L/dh/k/XJj0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D57abvK3mv+Z1fxdId303eVvNf8zq/i6Q6j6K/Ich+inyw0KtcgD0GAAAAAAAAAAAAAAAAAAAAAAAAAAAAAAAAAAAAAAAAAAAAAAH0b0ZeTbKf8jwH6eR2V1rRl5Nsp/yPAfp5HZXK3PvzXK/qq/eW/GoAarIAAAAAAAAAAAAAAAAAAADjXLZ2K6Cf3Ysdl2VhuYyXLZ2K6Cf3Ysdl2VhuYvY8U7TmgIUAAAAAAAAAAAAAAAAAAAAAA+aWaP8TXf0/EfmTJinmj/E139PxH5kyY6t5D+lT/iP2efIA+wAAAAAAAAAAAAAAAAAAAAAAAAAAAAAAAAAAAAAAAAAAAAAA+n8v92H+T9fkv8Adh/k/XJj0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D57abvK3mv+Z1fxdId303eVvNf8zq/i6Q6j6K/Ich+inyw0KtcgD0GAAAAAAAAAAAAAAAAAAAAAAAAAAAAAAAAAAAAAAAAAAAAAAH0b0ZeTbKf8jwH6eR2V1rRl5Nsp/yPAfp5HZXK3PvzXK/qq/eW/GoAarIAAAAAAAAAAAAAAAAAAADjXLZ2K6Cf3Ysdl2VhuYyXLZ2K6Cf3Ysdl2VhuYvY8U7TmgIUAAAAAAAAAAAAAAAAAAAAAA+aWaP8AE139PxH5kyYp5o/xNd/T8R+ZMmOreQ/pU/4j9nnyAPsAAAAAAAAAAAAAAAAAAAAAAAAAAAAAAAAAAAAAAAAAAAAAAPp/L/dh/k/X5L/dh/k/XJj0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TtW6c+T4l06p++1M64VgEKAAAAAAAAAAAAAAAAAAAAAAeGvCn8s119Hwn5MrUjbfhT+Wa6+j4T8mVqR0z+HPdHNfl0eWGjX1pAHtJAAAAAAAAAAAAAAAAAAAAAAAAAAAAAAAAAAAAAAAAAAAAAAe9/By8i2Wehr/AKio2S1t4OXkWyz0Nf8AUVGyXMHTnvTnPzK/NLeo6sADy1AAAAAAAAAAAAAAAAAAAACTadq3TnyfErJNp2rdOfJ8S6dU/famdcKwCFAAAAAAAAAAAAAAAAAAAAAAPntpu8rea/5nV/F0h3fTd5W81/zOr+LpDqPor8hyH6KfLDQq1yAPQYAAAAAAAAAAAAAAAAAAAAAAAAAAAAAAAAAAAAAAAAAAAAAAfRvRl5Nsp/yPAfp5HZXWtGXk2yn/ACPAfp5HZXK3PvzXK/qq/eW/GoAarIAAAAAAAAAAAAAAAAAAADjXLZ2K6Cf3Ysdl2VhuYyXLZ2K6Cf3Ysdl2VhuYvY8U7TmgIUAAAAAAAAAAAAAAAAAAAAAA+aWaP8TXf0/EfmTJinmj/E139PxH5kyY6t5D+lT/AIj9nnyAPsAAAAAAAAAAAAAAAAAAAAAAAAAAAAAAAAAAAAAAAAAAAAAAPp/L/dh/k/X5L/dh/k/XJj0AAAAAAAAAAAAAAAAAAAAAAHGuWzsV0E/uxY7LsrDcxkuWzsV0E/uxY7LsrDcxex4p2nNAQoAAAAAAAAAAAAAAAAAAAAAAAAAAAAAAAAAAAAAAAAAAAAAAAAAAAAAAAAAAAAAAAAAAAAAAAAAAAAAAAAAAAAAAAAAAAAAAABxrls7FdBP7sWOy7Kw3MZLls7FdBP7sWOy7Kw3MXseKdpzQEKAAAAAAAAAAAAAAAAAAAAAAAAAAAAAAAAAAAAAAAAAAAAAAAAAAAAAAAAAAAAAAAAAAAAAAAAAAAAAAAAAAAAAAAAAAAAAAAASb39ptvpUv4wVkm9/abb6VL+MFZdXVhMa5AEKAAAAAAAAAAAAAAAAAAAAAAAAAAAAAAAAAAEm07VunPk+JWSbTtW6c+T4l06p++1M64VgEKAAAAAAAAAAAAAAAAAAAAAAeGvCn8s119Hwn5MrUjbfhT+Wa6+j4T8mVqR0z+HPdHNfl0eWGjX1pAHtJAAAAAAAAAAAAAAAAAAAAAAAAAAAAAAAAAAAAAAAAAAAAAAe9/By8i2Wehr/qKjZLW3g5eRbLPQ1/1FRslzB05705z8yvzS3qOrAA8tQAAAAAAAAAAAAAAAAAAAAk2nat058nxKyTadq3TnyfEunVP32pnXCsAhQAAAAAAAAAAAAAAAAAAAAAD57abvK3mv8AmdX8XSHd9N3lbzX/ADOr+LpDqPor8hyH6KfLDQq1yAPQYAAAAAAAAAAAAAAAAAAAAAAAAAAAAAAAAAAAAAAAAAAAAAAfRvRl5Nsp/wAjwH6eR2V1rRl5Nsp/yPAfp5HZXK3PvzXK/qq/eW/GoAarIAAAAAAAAAAAAAAAAAAADjXLZ2K6Cf3Ysdl2VhuYyXLZ2K6Cf3Ysdl2VhuYvY8U7TmgIUAAAAAAAAAAAAAAAAAAAAAA+aWaP8TXf0/EfmTJinmj/ABNd/T8R+ZMmOreQ/pU/4j9nnyAPsAAAAAAAAAAAAAAAAAAAAAAAAAAAAAAAAAAAAAAAAAAAAAAPp/L/AHYf5P1+S/3Yf5P1yY9AAAAAAAAAAAAAAAAAAAAAABxrls7FdBP7sWOy7Kw3MZLls7FdBP7sWOy7Kw3MXseKdpzQEKAAAAAAAAAAAAAAAAAAAAAAAAAAAAAAAAAAAAAAAAAAAAAAAAAAAAAAAAAAAAAAAAAAAAAAAAAAAAAAAAAAAAAAAAAAAAAAAAca5bOxXQT+7FjsuysNzGS5bOxXQT+7FjsuysNzF7Hinac0BCgAAAAAAAAAAAAAAAAAAAAAAAAAAAAAAAAAAAAAAAAAAAAAAAAAAAAAAAAAAAAAAAAAAAAAAAAAAAAAAAAAAAAAAAAAAAAAAAEm9/abb6VL+MFZJvf2m2+lS/jBWXV1YTGuQBCgAAAAAAAAAAAAAAAAAAAAAAAAAAAAAAAAABJtO1bpz5PiVkm07VunPk+JdOqfvtTOuFYBCgAAAAAAAAAAAAAAAAAAAAAHhrwp/LNdfR8J+TK1I234U/lmuvo+E/JlakdM/hz3RzX5dHlho19aQB7SQAAAAAAAAAAAAAAAAAAAAAAAAAAAAAAAAAAAAAAAAAAAAAHvfwcvItlnoa/6io2S1t4OXkWyz0Nf9RUbJcwdOe9Oc/Mr80t6jqwAPLUAAAAAAAAAAAAAAAAAAAAJNp2rdOfJ8Ssk2nat058nxLp1T99qZ1wrAIUAAAAAAAAAAAAAAAAAAAAAA+e2m7yt5r/mdX8XSHd9N3lbzX/M6v4ukOo+ivyHIfop8sNCrXIA9BgAAAAAAAAAAAAAAAAAAAAAAAAAAAAAAAAAAAAAAAAAAAAAB9G9GXk2yn/I8B+nkdlda0ZeTbKf8jwH6eR2Vytz781yv6qv3lvxqAGqyAAAAAAAAAAAAAAAAAAAA41y2diugn92LHZdlYbmMly2diugn92LHZdlYbmL2PFO05oCFAAAAAAAAAAAAAAAAAAAAAAPmlmj/E139PxH5kyYp5o/xNd/T8R+ZMmOreQ/pU/4j9nnyAPsAAAAAAAAAAAAAAAAAAAAAAAAAAAAAAAAAAAAAAAAAAAAAAPp/L/dh/k/X5L/AHYf5P1yY9AAAAAAAAAAAAAAAAAAAAAABxrls7FdBP7sWOy7Kw3MZLls7FdBP7sWOy7Kw3MXseKdpzQEKAAAAAAAAAAAAAAAAAAAAAca5Yz9n27FY/g+E+jUJ6283dzfb2WMdzd/5fwZppmqYpjXI5I82+OnYvMTH/62T+k8dOxeYmP/ANbJ/S/qPQvp34ef90/9PnpaLvSQ82+OnYvMTH/62T+k8dOxeYmP/wBbJ/SehfTvw8/7p/6NLRd6SHm3x07F5iY//Wyf0njp2LzEx/8ArZP6T0L6d+Hn/dP/AEaWi70kPNvjp2LzEx/+tk/pPHTsXmJj/wDWyf0noX078PP+6f8Ao0tF3pIebfHTsXmJj/8AWyf0njp2LzEx/wDrZP6T0L6d+Hn/AHT/ANGlou9JDzb46di8xMf/AK2T+k8dOxeYmP8A9bJ/SehfTvw8/wC6f+jS0Xekh5t8dOxeYmP/ANbJ/SeOnYvMTH/62T+k9C+nfh5/3T/0aWi70kPNvjp2LzEx/wDrZP6Tx07F5iY//Wyf0noX078PP+6f+jS0Xekh5t8dOxeYmP8A9bJ/SeOnYvMTH/62T+k9C+nfh5/3T/0aWi70kPNvjp2LzEx/+tk/pPHTsXmJj/8AWyf0noX078PP+6f+jS0Xekh5t8dOxeYmP/1sn9J46di8xMf/AK2T+k9C+nfh5/3T/wBGlou9JDzb46di8xMf/rZP6Tx07F5iY/8A1sn9J6F9O/Dz/un/AKNLRd6SHm3x07F5iY//AFsn9J46di8xMf8A62T+k9C+nfh5/wB0/wDRpaLvSQ82+OnYvMTH/wCtk/pPHTsXmJj/APWyf0noX078PP8Aun/o0tF3pIebfHTsXmJj/wDWyf0njp2LzEx/+tk/pPQvp34ef90/9Glou9JDzb46di8xMf8A62T+k8dOxeYmP/1sn9J6F9O/Dz/un/o0tF3pIebfHTsXmJj/APWyf0njp2LzEx/+tk/pPQvp34ef90/9Glou9JDzb46di8xMf/rZP6Tx07F5iY//AFsn9J6F9O/Dz/un/o0tF3pIebfHTsXmJj/9bJ/SeOnYvMTH/wCtk/pPQvp34ef90/8ARpaLvSQ82+OnYvMTH/62T+k8dOxeYmP/ANbJ/SehfTvw8/7p/wCjS0Xekh5t8dOxeYmP/wBbJ/SeOnYvMTH/AOtk/pPQvp34ef8AdP8A0aWi70kPNvjp2LzEx/8ArZP6Tx07F5iY/wD1sn9J6F9O/Dz/ALp/6NLRd6SHm3x07F5iY/8A1sn9J46di8xMf/rZP6T0L6d+Hn/dP/RpaLvSQ82+OnYvMTH/AOtk/pPHTsXmJj/9bJ/SehfTvw8/7p/6NLRd6SHm3x07F5iY/wD1sn9Khl7wvLNmC/22w0slY2jPcsZRwctSbFyRhJGpPCWE0Yb364Q3d1Ff4N6c5Oma6ubzhHt10/yzpKbvQQD+ZWAAAAAAAAAAAAAAAAAAAAAA41y2diugn92LHZdlYbmMly2diugn92LHZdlYbmL2PFO05oCFAAAAAAAAAAAAAAAAAAAAAAAAAAAAAAAAAAAAAAAAAAAAAAAAAAAAAAAAAAAAAAAAAAAAAAAAAAAAAAAAAAAAAAAAAAAAAAAAJN7+0230qX8YKyTe/tNt9Kl/GCsurqwmNcgCFAAAAAAAAAAAAAAAAAAAAAAAAAAAAAAAAAACTadq3TnyfErJNp2rdOfJ8S6dU/famdcKwCFAAAAAAAAAAAAAAAAAAAAAAPDXhT+Wa6+j4T8mVqRtvwp/LNdfR8J+TK1I6Z/Dnujmvy6PLDRr60gD2kgAAAAAAAAAAAAAAAAAAAAAAAAAAAAAAAAAAAAAAAAAAAAAPe/g5eRbLPQ1/wBRUbJa28HLyLZZ6Gv+oqNkuYOnPenOfmV+aW9R1YAHlqAAAAAAAAAAAAAAAAAAAAEm07VunPk+JWSbTtW6c+T4l06p++1M64VgEKAAAAAAAAAAAAAAAAAAAAAAfPbTd5W81/zOr+LpDu+m7yt5r/mdX8XSHUfRX5DkP0U+WGhVrkAegwAAAAAAAAAAAAAAAAAAAAAAAAAAAAAAAAAAAAAAAAAAAAAA+jejLybZT/keA/TyOyutaMvJtlP+R4D9PI7K5W59+a5X9VX7y341ADVZAAAAAAAAAAAAAAAAAAAAca5bOxXQT+7FjsuysNzGS5bOxXQT+7FjsuysNzF7Hinac0BCgAAAAAAAAAAAAAAAAAAAAAHzSzR/ia7+n4j8yZMU80f4mu/p+I/MmTHVvIf0qf8AEfs8+QB9gAAAAAAAAAAAAAAAAAAAAAAAAAAAAAAAAAAAAAAAAAAAAAB9P5f7sP8AJ+vyX+7D/J+uTHoAAAAAAAAAAAAAAAAAAAAAAONctnYroJ/dix2XZWG5jJctnYroJ/dix2XZWG5i9jxTtOaAhQAAAAAAAAAAAAAAAAAAAAm5k/w7dPQq/wCXFSTcyf4dunoVf8uL68h/Vp/zH7kvmiA6ueeAAAAAAAAAAAAAAAAAAAAAAAAAAAAAAAAAAAAAAAAAAAAAAOx6NvKLlb+dYH8+R1x2PRt5RcrfzrA/nyNXnv5XlP0z+0sxrfR0Bys3wAAAAAAAAAAAAAAAAAAAAAHGuWzsV0E/uxY7LsrDcxkuWzsV0E/uxY7LsrDcxex4p2nNAQoAAAAAAAAAAAAAAAAAAAAAAAAAAAAAAAAAAAAAAAAAAAAAAAAAAAAAAAAAAAAAAAAAAAAAAAAAAAAAAAAAAAAAAAAAAAAAAABJvf2m2+lS/jBWSb39ptvpUv4wVl1dWExrkAQoAAAAAAAAAAAAAAAAAAAAAAAAAAAAAAAAAASbTtW6c+T4lZJtO1bpz5PiXTqn77UzrhWAQoAAAAAAAAAAAAAAAAAAAAAB4a8KfyzXX0fCfkytSNt+FP5Zrr6PhPyZWpHTP4c90c1+XR5YaNfWkAe0kAAAAAAAAAAAAAAAAAAAAAAAAAAAAAAAAAAAAAAAAAAAAAB738HLyLZZ6Gv+oqNktbeDl5Fss9DX/UVGyXMHTnvTnPzK/NLeo6sADy1AAAAAAAAAAAAAAAAAAAACTadq3TnyfErJNp2rdOfJ8S6dU/famdcKwCFAAAAAAAAAAAAAAAAAAAAAAPntpu8rea/5nV/F0h3fTd5W81/zOr+LpDqPor8hyH6KfLDQq1yAPQYAAAAAAAAAAAAAAAAAAAAAAAAAAAAAAAAAAAAAAAAAAAAAAfRvRl5Nsp/yPAfp5HZXWtGXk2yn/I8B+nkdlcrc+/Ncr+qr95b8agBqsgAAAAAAAAAAAAAAAAAAAONctnYroJ/dix2XZWG5jJctnYroJ/dix2XZWG5i9jxTtOaAhQAAAAAAAAAAAAAAAAAAAAAD5pZo/wATXf0/EfmTJinmj/E139PxH5kyY6t5D+lT/iP2efIA+wAAAAAAAAAAAAAAAAAAAAAAAAAAAAAAAAAAAAAAAAAAAAAA+n8v92H+T9fkv92H+T9cmPQAAAAAAAAAAAAAAAAAAAAAAca5bOxXQT+7FjsuysNzGS5bOxXQT+7FjsuysNzF7Hinac0BCgAAAAAAAAAAAAAAAAAAABNzJ/h26ehV/wAuKkm5k/w7dPQq/wCXF9eQ/q0/5j9yXzRAdXPPAAAAAAAAAAAAAAAAAAAAAAAAAAAAAAAAAAAAAAAAAAAAAAHY9G3lFyt/OsD+fI647Ho28ouVv51gfz5Grz38ryn6Z/aWY1vo6A5Wb4AAAAAAAAAAAAAAAAAAAAADjXLZ2K6Cf3Ysdl2VhuYyXLZ2K6Cf3Ysdl2VhuYvY8U7TmgIUAAAAAAAAAAAAAAAAAAAAAAAAAAAAAAAAAAAAAAAAAAAAAAAAAAAAAAAAAAAAAAAAAAAAAAAAAAAAAAAAAAAAAAAAAAAAAAAAk3v7TbfSpfxgrJN7+0230qX8YKy6urCY1yAIUAAAAAAAAAAAAAAAAAAAAAAAAAAAAAAAAAAJNp2rdOfJ8Ssk2nat058nxLp1T99qZ1wrAIUAAAAAAAAAAAAAAAAAAAAAA8NeFP5Zrr6PhPyZWpG2/Cn8s119Hwn5MrUjpn8Oe6Oa/Lo8sNGvrSAPaSAAAAAAAAAAAAAAAAAAAAAAAAAAAAAAAAAAAAAAAAAAAAAA97+Dl5Fss9DX/UVGyWtvBy8i2Wehr/qKjZLmDpz3pzn5lfmlvUdWAB5agAAAAAAAAAAAAAAAAAAABJtO1bpz5PiVkm07VunPk+JdOqfvtTOuFYBCgAAAAAAAAAAAAAAAAAAAAAHz203eVvNf8zq/i6Q7vpu8rea/5nV/F0h1H0V+Q5D9FPlhoVa5AHoMAAAAAAAAAAAAAAAAAAAAAAAAAAAAAAAAAAAAAAAAAAAAAAPo3oy8m2U/5HgP08jsrrWjLybZT/keA/TyOyuVuffmuV/VV+8t+NQA1WQAAAAAAAAAAAAAAAAAAAHGuWzsV0E/uxY7LsrDcxkuWzsV0E/uxY7LsrDcxex4p2nNAQoAAAAAAAAAAAAAAAAAAAAAB80s0f4mu/p+I/MmTFPNH+Jrv6fiPzJkx1byH9Kn/Efs8+QB9gAAAAAAAAAAAAAAAAAAAAAAAAAAAAAAAAAAAAAAAAAAAAAB9P5f7sP8n6/Jf7sP8n65MegAAAAAAAAAAAAAAAAAAAAAA41y2diugn92LHZdlYbmMly2diugn92LHZdlYbmL2PFO05oCFAAAAAAAAAAAAAAAAAAAACbmT/Dt09Cr/lxUk3Mn+Hbp6FX/AC4vryH9Wn/MfuS+aIDq554AAAAAAAAAAAAAAAAAAAAAAAAAAAAAAAAAAAAAAAAAAAAAA7Ho28ouVv51gfz5HXHY9G3lFyt/OsD+fI1ee/leU/TP7SzGt9HQHKzfAAAAAAAAAAAAAAAAAAAAAAca5bOxXQT+7FjsuysNzGS5bOxXQT+7FjsuysNzF7Hinac0BCgAAAAAAAAAAAAAAAAAAAAAAAAAAAAAAAAAAAAAAAAAAAAAAAAAAAAAAAAAAAAAAAAAAAAAAAAAAAAAAAAAAAAAAAAAAAAAAAEm9/abb6VL+MFZJvf2m2+lS/jBWXV1YTGuQBCgAAAAAAAAAAAAAAAAAAAAAAAAAAAAAAAAABJtO1bpz5PiVkm07VunPk+JdOqfvtTOuFYBCgAAAAAAAAAAAAAAAAAAAAAHhrwp/LNdfR8J+TK1I234U/lmuvo+E/JlakdM/hz3RzX5dHlho19aQB7SQAAAAAAAAAAAAAAAAAAAAAAAAAAAAAAAAAAAAAAAAAAAAAHvfwcvItlnoa/6io2S1t4OXkWyz0Nf9RUbJcwdOe9Oc/Mr80t6jqwAPLUAAAAAAAAAAAAAAAAAAAAJNp2rdOfJ8Ssk2nat058nxLp1T99qZ1wrAIUAAAAAAAAAAAAAAAAAAAAAA+e2m7yt5r/mdX8XSHd9N3lbzX/M6v4ukOo+ivyHIfop8sNCrXIA9BgAAAAAAAAAAAAAAAAAAAAAAAAAAAAAAAAAAAAAAAAAAAAAB9G9GXk2yn/I8B+nkdlda0ZeTbKf8jwH6eR2Vytz781yv6qv3lvxqAGqyAAAAAAAAAAAAAAAAAAAA41y2diugn92LHZdlYbmMly2diugn92LHZdlYbmL2PFO05oCFAAAAAAAAAAAAAAAAAAAAAAPmlmj/E139PxH5kyYp5o/xNd/T8R+ZMmOreQ/pU/4j9nnyAPsAAAAAAAAAAAAAAAAAAAAAAAAAAAAAAAAAAAAAAAAAAAAAAPp/L/dh/k/X5L/AHYf5P1yY9AAAAAAAAAAAAAAAAAAAAAABxrls7FdBP7sWOy7Kw3MZLls7FdBP7sWOy7Kw3MXseKdpzQEKAAAAAAAAAAAAAAAAAAAAE3Mn+Hbp6FX/LipJuZP8O3T0Kv+XF9eQ/q0/wCY/cl80QHVzzwAAAAAAAAAAAAAAAAAAAAAAAAAAAAAAAAAAAAAAAAAAAAAB2PRt5RcrfzrA/nyOuOx6NvKLlb+dYH8+Rq89/K8p+mf2lmNb6OgOVm+AAAAAAAAAAAAAAAAAAAAAA41y2diugn92LHZdlYbmMly2diugn92LHZdlYbmL2PFO05oCFAAAAAAAAAAAAAAAAAAAAAAAAAAAAAAAAAAAAAAAAAAAAAAAAAAAAAAAAAAAAAAAAAAAAAAAAAAAAAAAAAAAAAAAAAAAAAAAAJN7+0230qX8YKyTe/tNt9Kl/GCsurqwmNcgCFAAAAAAAAAAAAAAAAAAAAAAAAAAAAAAAAAACTadq3TnyfErJNp2rdOfJ8S6dU/famdcKwCFAAAAAAAAAAAAAAAAAAAAAAPDXhT+Wa6+j4T8mVqRtvwp/LNdfR8J+TK1I6Z/Dnujmvy6PLDRr60gD2kgAAAAAAAAAAAAAAAAAAAAAAAAAAAAAAAAAAAAAAAAAAAAAPe/g5eRbLPQ1/1FRslrbwcvItlnoa/6io2S5g6c96c5+ZX5pb1HVgAeWoAAAAAAAAAAAAAAAAAAAASbTtW6c+T4lZJtO1bpz5PiXTqn77UzrhWAQoAAAAAAAAAAAAAAAAAAAAAB89tN3lbzX/M6v4ukO76bvK3mv8AmdX8XSHUfRX5DkP0U+WGhVrkAegwAAAAAAAAAAAAAAAAAAAAAAAAAAAAAAAAAAAAAAAAAAAAAA+jejLybZT/AJHgP08jsrrWjLybZT/keA/TyOyuVuffmuV/VV+8t+NQA1WQAAAAAAAAAAAAAAAAAAAHGuWzsV0E/uxY7LsrDcxkuWzsV0E/uxY7LsrDcxex4p2nNAQoAAAAAAAAAAAAAAAAAAAAAB80s0f4mu/p+I/MmTFPNH+Jrv6fiPzJkx1byH9Kn/Efs8+QB9gAAAAAAAAAAAAAAAAAAAAAAAAAAAAAAAAAAAAAAAAAAAAAB9P5f7sP8n6/Jf7sP8n65MegAAAAAAAAAAAAAAAAAAAAAA41y2diugn92LHZdlYbmMly2diugn92LHZdlYbmL2PFO05oCFAAAAAAAAAAAAAAAAAAAACbmT/Dt09Cr/lxUk3Mn+Hbp6FX/Li+vIf1af8AMfuS+aIDq554AAAAAAAAAAAAAAAAAAAAAAAAAAAAAAAAAAAAAAAAAAAAAA7Ho28ouVv51gfz5HXHY9G3lFyt/OsD+fI1ee/leU/TP7SzGt9HQHKzfAAAAAAAAAAAAAAAAAAAAAAca5bOxXQT+7FjsuysNzGS5bOxXQT+7FjsuysNzF7Hinac0BCgAAAAAAAAAAAAAAAAAAAAAAAAAAAAAAAAAAAAAAAAAAAAAAAAAAAAAAAAAAAAAAAAAAAAAAAAAAAAAAAAAAAAAAAAAAAAAAAEm9/abb6VL+MFZJvf2m2+lS/jBWXV1YTGuQBCgAAAAAAAAAAAAAAAAAAAAAAAAAAAAAATcy37B5Vy5dcz3CnWqYW0YKvj68lGEI1JqdKnGeaEsIxhCM25LHc3Ywhu/wDODRGj3LmdPCFtVTSxmfSdmrLFvu1SelZbLle6zYWnhMNRq1KcY15oyR4WrNPLNGM25D6oQju7kZadPMRj7WHokaI0M54zxlnSTetA2lfMX7Xx2Cw1LGZdutahCjNcMJCSEJpYzTRhGrPCWEJvqhPNvqeJ31SbeQi3uTGDMe0SbTtW6c+T4lZJtO1bpz5PiVTqn77UzrhWAQoAAAAAAAAAAAAAAAAAAAAAB4a8KfyzXX0fCfkytSNt+FP5Zrr6PhPyZWpHTP4c90c1+XR5YaNfWkAe0kAAAAAAAAAAAAAAAAAAAAAAAAAAAAAAAAAAAAAAAAAAAAAB738HLyLZZ6Gv+oqNktbeDl5Fss9DX/UVGyXMHTnvTnPzK/NLeo6sADy1AAAAAAAAAAAAAAAAAAAACTadq3TnyfErJNp2rdOfJ8S6dU/famdcKwCFAAAAAAAAAAAAAAAAAAAAAAPntpu8rea/5nV/F0h3fTd5W81/zOr+LpDqPor8hyH6KfLDQq1yAPQYAAAAAAAAAAAAAAAAAAAAAAAAAAAAAAAAAAAAAAAAAAAAAAfRvRl5Nsp/yPAfp5HZXWtGXk2yn/I8B+nkdlcrc+/Ncr+qr95b8agBqsgAAAAAAAAAAAAAAAAAAAONctnYroJ/dix2XZWG5jJctnYroJ/dix2XZWG5i9jxTtOaAhQAAAAAAAAAAAAAAAAAAAAAD5pZo/xNd/T8R+ZMmKeaP8TXf0/EfmTJjq3kP6VP+I/Z58gD7AAAAAAAAAAAAAAAAAAAAAAAAAAAAAAAAAAAAAAAAAAAAAAD6fy/3Yf5P1+S/wB2H+T9cmPQAAAAAAAAAAAAAAAAAAAAAAca5bOxXQT+7FjsuysNzGS5bOxXQT+7FjsuysNzF7Hinac0BCgAAAAAAAAAAAAAAAAAAABNzJ/h26ehV/y4qSbmT/Dt09Cr/lxfXkP6tP8AmP3JfNEB1c88AAAAAAAAAAAAAAAAAAAAAAAAAAAAAAAAAAAAAAAAAAAAAAdj0beUXK386wP58jrjsejbyi5W/nWB/PkavPfyvKfpn9pZjW+joDlZvgAAAAAAAAAAAAAAAAAAAAAONctnYroJ/dix2XZWG5jJctnYroJ/dix2XZWG5i9jxTtOaAhQAAAAAAAAAAAAAAAAAAAAj5vzHRyjlm5ZnxGGnxFK2YebE1KUk0ITTSy/XGEIx+rd3Fh0rTV5Js1/yuv7rb5hyVPL865Lkq9VVVMT/iZiGJ9kNWeOfk/zQvPrKXeeOfk/zQvPrKXe8jj909AOg/7c/VP8tXTVvXHjn5P80Lz6yl3njn5P80Lz6yl3vI4egHQf9ufqn+TTVvXHjn5P80Lz6yl3njn5P80Lz6yl3vI4egHQf9ufqn+TTVvXHjn5P80Lz6yl3njn5P8ANC8+spd7yOHoB0H/AG5+qf5NNW9ceOfk/wA0Lz6yl3njn5P80Lz6yl3vI4egHQf9ufqn+TTVvXHjn5P80Lz6yl3njn5P80Lz6yl3vI4egHQf9ufqn+TTVvXHjn5P80Lz6yl3njn5P80Lz6yl3vI4egHQf9ufqn+TTVvXHjn5P80Lz6yl3njn5P8ANC8+spd7yOHoB0H/AG5+qf5NNW9ceOfk/wA0Lz6yl3njn5P80Lz6yl3vI4egHQf9ufqn+TTVvXHjn5P80Lz6yl3njn5P80Lz6yl3vI4egHQf9ufqn+TTVvXHjn5P80Lz6yl3njn5P80Lz6yl3vI4egHQf9ufqn+TTVvXHjn5P80Lz6yl3njn5P8ANC8+spd7yOHoB0H/AG5+qf5NNW9ceOfk/wA0Lz6yl3njn5P80Lz6yl3vI4egHQf9ufqn+TTVvXHjn5P80Lz6yl3njn5P80Lz6yl3vI4egHQf9ufqn+TTVvXHjn5P80Lz6yl3njn5P80Lz6yl3vI4egHQf9ufqn+TTVvXHjn5P80Lz6yl3njn5P8ANC8+spd7yOHoB0H/AG5+qf5NNW9ceOfk/wA0Lz6yl3njn5P80Lz6yl3vI4egHQf9ufqn+TTVvXHjn5P80Lz6yl3njn5P80Lz6yl3vI4egHQf9ufqn+TTVvXHjn5P80Lz6yl3njn5P80Lz6yl3vI4egHQf9ufqn+TTVvXHjn5P80Lz6yl3njn5P8ANC8+spd7yOHoB0H/AG5+qf5NNW9ceOfk/wA0Lz6yl3njn5P80Lz6yl3vI4egHQf9ufqn+TTVvXHjn5P80Lz6yl3njn5P80Lz6yl3vI4egHQf9ufqn+TTVvXHjn5P80Lz6yl3njn5P80Lz6yl3vI4egHQf9ufqn+TTVvXHjn5P80Lz6yl3njn5P8ANC8+spd7yOHoB0H/AG5+qf5NNW9ceOfk/wA0Lz6yl3r2RvCiy3nvNduynb8s3PD17jUmkkq1qlPeS72SM0Yx3Ixj/CWLxS2N4O3lnyx09b8io0ek/wAD9Dc15jy3L8nyc5qaKpj/ANTriJmO1mnlapmIe+gH4c2gAAAAAAAAAAAAAAAAAAAAAEm9/abb6VL+MFZJvf2m2+lS/jBWXV1YTGuQBCgAAAAAAAAAAAAAAAAAAAAAAAAAAAAAGn/C3/4e81//AEP66g7hoc8kWR/+27Z+lpuZpHyRbtJGR7zki5z8HRuuGjSlq7k0eBrQjCalV3ss0sZt5Ulkn3u7CE293I/VGLR2iTwgbVoxylhdGunqlcsrX/LlOGDw8+KwFWpTx2DkmnkpT0o0KcYRlkhT4PffXLPCSE0J54zTb24jGnCGO1mzx/xxaPf+26/5dxej2iNEdmzDpL0oY3wisyWr9nWevbYWvKdvx1CSbFyYTdhN9LjGEP7Pf7tWMv8AemjLiJ4Qm4OEkam92K+yCBJtO1bpz5PiVnknK2h206U9NWlnDXjNmaLbTtF1w89CFrx8tHfRxEa008Jt9JNuwhGSG93NzchGP8WacMJxYnXD1sNC+J7kz7ydIvtil8k8T3Jn3k6RfbFL5LGFN2fa30NC+J7kz7ydIvtil8k8T3Jn3k6RfbFL5JhTc9rfQ0L4nuTPvJ0i+2KXyTxPcmfeTpF9sUvkmFNz2t9DQvie5M+8nSL7YpfJPE9yZ95OkX2xS+SYU3Pa30NC+J7kz7ydIvtil8k8T3Jn3k6RfbFL5JhTc9rfQ0L4nuTPvJ0i+2KXyTxPcmfeTpF9sUvkmFNz2t9DQvie5M+8nSL7YpfJPE9yZ95OkX2xS+SYU3Pa30NC+J7kz7ydIvtil8k8T3Jn3k6RfbFL5JhTc9rfQ0L4nuTPvJ0i+2KXyTxPcmfeTpF9sUvkmFNz2t9DQvie5M+8nSL7YpfJPE9yZ95OkX2xS+SYU3Pa30NC+J7kz7ydIvtil8k8T3Jn3k6RfbFL5JhTc9rfQ0L4nuTPvJ0i+2KXyTxPcmfeTpF9sUvkmFNz2tKeFP5Zrr6PhPyZWpHsGfwMshVZoz1NIGkCeaP8YzXWjGMf/vD+fEu0fefufvalD5D9S6N/+Q+R5hzPkuazyEzkpinHNrwjCz4VcjMzi8gD1/4l2j7z9z97UofIPEu0fefufvalD5Dd9Z3IfDz9XBjQS8gD1/4l2j7z9z97UofIPEu0fefufvalD5B6zuQ+Hn6uBoJeQB6/8S7R95+5+9qUPkHiXaPvP3P3tSh8g9Z3IfDz9XA0EvIA9f8AiXaPvP3P3tSh8g8S7R95+5+9qUPkHrO5D4efq4Ggl5AHr/xLtH3n7n72pQ+QeJdo+8/c/e1KHyD1nch8PP1cDQS8gD1/4l2j7z9z97UofIPEu0fefufvalD5B6zuQ+Hn6uBoJeQB6/8AEu0fefufvalD5B4l2j7z9z97UofIPWdyHw8/VwNBLyAPX/iXaPvP3P3tSh8g8S7R95+5+9qUPkHrO5D4efq4Ggl5AHr/AMS7R95+5+9qUPkHiXaPvP3P3tSh8g9Z3IfDz9XA0EvIA9f+Jdo+8/c/e1KHyDxLtH3n7n72pQ+Qes7kPh5+rgaCXkAev/Eu0fefufvalD5B4l2j7z9z97UofIPWdyHw8/VwNBLyAPX/AIl2j7z9z97UofIPEu0fefufvalD5B6zuQ+Hn6uBoJeQB6/8S7R95+5+9qUPkHiXaPvP3P3tSh8g9Z3IfDz9XA0EvIA9f+Jdo+8/c/e1KHyDxLtH3n7n72pQ+Qes7kPh5+rgaCXkAev/ABLtH3n7n72pQ+QeJdo+8/c/e1KHyD1nch8PP1cDQS8gD1/4l2j7z9z97UofIPEu0fefufvalD5B6zuQ+Hn6uBoJeQB6/wDEu0fefufvalD5B4l2j7z9z97UofIPWdyHw8/VwNBLyAPX/iXaPvP3P3tSh8g8S7R95+5+9qUPkHrO5D4efq4Ggl5AHr/xLtH3n7n72pQ+QeJdo+8/c/e1KHyD1nch8PP1cDQS8gD1/wCJdo+8/c/e1KHyDxLtH3n7n72pQ+Qes7kPh5+rgaCXkAev/Eu0fefufvalD5B4l2j7z9z97UofIPWdyHw8/VwNBLyAPX/iXaPvP3P3tSh8g8S7R95+5+9qUPkHrO5D4efq4Ggl5AHr/wAS7R95+5+9qUPkHiXaPvP3P3tSh8g9Z3IfDz9XA0EvIA9f+Jdo+8/c/e1KHyDxLtH3n7n72pQ+Qes7kPh5+rgaCXePBy8i2Wehr/qKjZLQkngc5JpSwkp6RtIkksP4Qlu9GEIf/eH74nuTPvJ0i+2KXyX5Xz/nFPPed8rzmPZnqqqwtjMzg+8YxGDfQ0L4nuTPvJ0i+2KXyTxPcmfeTpF9sUvktTCm7Ptb6GhfE9yZ95OkX2xS+SeJ7kz7ydIvtil8kwpue1voaF8T3Jn3k6RfbFL5J4nuTPvJ0i+2KXyTCm57W+hoXxPcmfeTpF9sUvknie5M+8nSL7YpfJMKbntb6GhfE9yZ95OkX2xS+SeJ7kz7ydIvtil8kwpue1voaF8T3Jn3k6RfbFL5J4nuTPvJ0i+2KXyTCm57W+hoXxPcmfeTpF9sUvknie5M+8nSL7YpfJMKbntb6GhfE9yZ95OkX2xS+SeJ7kz7ydIvtil8kwpue1voaF8T3Jn3k6RfbFL5J4nuTPvJ0i+2KXyTCm57W+hoXxPcmfeTpF9sUvknie5M+8nSL7YpfJMKbntb6GhfE9yZ95OkX2xS+SeJ7kz7ydIvtil8kwpue1vpJtO1bpz5Piab8T3Jn3k6RfbFL5LWOjDwf7DmvSTpIypjc75yw+FytjMJRwtXC3KSStWhVhWjNGtNGnGE0YbyG5uQl/jH+KoinCfaxOOMPZA0L4nuTPvJ0i+2KXyTxPcmfeTpF9sUvkpwpuz7W+hoXxPcmfeTpF9sUvknie5M+8nSL7YpfJMKbntb6GhfE9yZ95OkX2xS+SeJ7kz7ydIvtil8kwpue1voaF8T3Jn3k6RfbFL5J4nuTPvJ0i+2KXyTCm57W+hoXxPcmfeTpF9sUvknie5M+8nSL7YpfJMKbntb6GhfE9yZ95OkX2xS+SeJ7kz7ydIvtil8kwpue1voaF8T3Jn3k6RfbFL5J4nuTPvJ0i+2KXyTCm57W+hoXxPcmfeTpF9sUvknie5M+8nSL7YpfJMKbntb6GhfE9yZ95OkX2xS+SeJ7kz7ydIvtil8kwpue1voaF8T3Jn3k6RfbFL5J4nuTPvJ0i+2KXyTCm57W+hoXxPcmfeTpF9sUvknie5M+8nSL7YpfJMKbntb6GhfE9yZ95OkX2xS+SeJ7kz7ydIvtil8kwpue15w03eVvNf8zq/i6Q9gTeBhkCeaM02fs/xmjHdjGN1obsY+ofniXaPvP3P3tSh8h+r80/8AkjkObc35PkNBM5aYjHNaMLNeeRmZxeQB6/8AEu0fefufvalD5B4l2j7z9z97UofIbHrO5D4efq4Ggl5AHr/xLtH3n7n72pQ+QeJdo+8/c/e1KHyD1nch8PP1cDQS8gD1/wCJdo+8/c/e1KHyDxLtH3n7n72pQ+Qes7kPh5+rgaCXkAev/Eu0fefufvalD5B4l2j7z9z97UofIPWdyHw8/VwNBLyAPX/iXaPvP3P3tSh8g8S7R95+5+9qUPkHrO5D4efq4Ggl5AHr/wAS7R95+5+9qUPkHiXaPvP3P3tSh8g9Z3IfDz9XA0EvIA9f+Jdo+8/c/e1KHyDxLtH3n7n72pQ+Qes7kPh5+rgaCXkAev8AxLtH3n7n72pQ+QeJdo+8/c/e1KHyD1nch8PP1cDQS8gD1/4l2j7z9z97UofIPEu0fefufvalD5B6zuQ+Hn6uBoJeQB6/8S7R95+5+9qUPkHiXaPvP3P3tSh8g9Z3IfDz9XA0EvIA9f8AiXaPvP3P3tSh8g8S7R95+5+9qUPkHrO5D4efq4Ggl5AHr/xLtH3n7n72pQ+QeJdo+8/c/e1KHyD1nch8PP1cDQS8gD1/4l2j7z9z97UofIPEu0fefufvalD5B6zuQ+Hn6uBoJeQB6/8AEu0fefufvalD5B4l2j7z9z97UofIPWdyHw8/VwNBLyAPX/iXaPvP3P3tSh8g8S7R95+5+9qUPkHrO5D4efq4Ggl5AHr/AMS7R95+5+9qUPkHiXaPvP3P3tSh8g9Z3IfDz9XA0EvIA9f+Jdo+8/c/e1KHyDxLtH3n7n72pQ+Qes7kPh5+rgaCXkAev/Eu0fefufvalD5B4l2j7z9z97UofIPWdyHw8/VwNBLyAPX/AIl2j7z9z97UofIPEu0fefufvalD5B6zuQ+Hn6uBoJeQB6/8S7R95+5+9qUPkHiXaPvP3P3tSh8g9Z3IfDz9XA0EvIA9f+Jdo+8/c/e1KHyDxLtH3n7n72pQ+Qes7kPh5+rgaCXkAev/ABLtH3n7n72pQ+QeJdo+8/c/e1KHyD1nch8PP1cDQS8gD1/4l2j7z9z97UofIPEu0fefufvalD5B6zuQ+Hn6uBoJeQB6/wDEu0fefufvalD5B4l2j7z9z97UofIPWdyHw8/VwNBLbmjLybZT/keA/TyOytCS+B3kqSWEsukjSJCWENyEIXiluQh6h++J7kz7ydIvtil8l+Tc45SnluVq5XVjMz/uX3jGIb6GhfE9yZ95OkX2xS+SeJ7kz7ydIvtil8l8cKbs+1voaF8T3Jn3k6RfbFL5J4nuTPvJ0i+2KXyTCm57W+hoXxPcmfeTpF9sUvknie5M+8nSL7YpfJMKbntb6GhfE9yZ95OkX2xS+SeJ7kz7ydIvtil8kwpue1voaF8T3Jn3k6RfbFL5J4nuTPvJ0i+2KXyTCm57W+hoXxPcmfeTpF9sUvknie5M+8nSL7YpfJMKbntb6GhfE9yZ95OkX2xS+SeJ7kz7ydIvtil8kwpue1voaF8T3Jn3k6RfbFL5J4nuTPvJ0i+2KXyTCm57W+hoXxPcmfeTpF9sUvknie5M+8nSL7YpfJMKbntb6GhfE9yZ95OkX2xS+SeJ7kz7ydIvtil8kwpue1voaF8T3Jn3k6RfbFL5J4nuTPvJ0i+2KXyTCm57W8bls7FdBP7sWOy7Kw3Mec9IPgsZVy1kLMuY8HpCz9WxFqtGMx1KniLtTmpTz0qM88ss8IUYRjLGMsIRhCMPq3frgn6IfBkyxnTRrl/NVwz9nrC4m54SFerRwd1pyUZJozR3YSyxpRjCH+cYr/8AOXDFj24vVI0L4nuTPvJ0i+2KXyTxPcmfeTpF9sUvkowpuz7W+hoXxPcmfeTpF9sUvknie5M+8nSL7YpfJMKbntb6GhfE9yZ95OkX2xS+SeJ7kz7ydIvtil8kwpue1voaF8T3Jn3k6RfbFL5J4nuTPvJ0i+2KXyTCm57W+hoXxPcmfeTpF9sUvknie5M+8nSL7YpfJMKbntb6GhfE9yZ95OkX2xS+SeJ7kz7ydIvtil8kwpue1voaF8T3Jn3k6RfbFL5J4nuTPvJ0i+2KXyTCm57W+hoXxPcmfeTpF9sUvknie5M+8nSL7YpfJMKbntb6GhfE9yZ95OkX2xS+SeJ7kz7ydIvtil8kwpue1voaF8T3Jn3k6RfbFL5J4nuTPvJ0i+2KXyTCm57W+hoXxPcmfeTpF9sUvknie5M+8nSL7YpfJMKbntb6GhfE9yZ95OkX2xS+SeJ7kz7ydIvtil8kwpue15MzR/ia7+n4j8yZMev/ABLtH3n7n72pQ+QeJdo+8/c/e1KHyH65yf8A8mchRRFP/wBefZH/AP1wa+gl5AHr/wAS7R95+5+9qUPkHiXaPvP3P3tSh8hfrO5D4efq4Ggl5AHr/wAS7R95+5+9qUPkHiXaPvP3P3tSh8g9Z3IfDz9XA0EvIA9f+Jdo+8/c/e1KHyDxLtH3n7n72pQ+Qes7kPh5+rgaCXkAev8AxLtH3n7n72pQ+QeJdo+8/c/e1KHyD1nch8PP1cDQS8gD1/4l2j7z9z97UofIPEu0fefufvalD5B6zuQ+Hn6uBoJeQB6/8S7R95+5+9qUPkHiXaPvP3P3tSh8g9Z3IfDz9XA0EvIA9f8AiXaPvP3P3tSh8g8S7R95+5+9qUPkHrO5D4efq4Ggl5AHr/xLtH3n7n72pQ+QeJdo+8/c/e1KHyD1nch8PP1cDQS8gD1/4l2j7z9z97UofIPEu0fefufvalD5B6zuQ+Hn6uBoJeQB6/8AEu0fefufvalD5B4l2j7z9z97UofIPWdyHw8/VwNBLyAPX/iXaPvP3P3tSh8g8S7R95+5+9qUPkHrO5D4efq4Ggl5AHr/AMS7R95+5+9qUPkHiXaPvP3P3tSh8g9Z3IfDz9XA0EvIA9f+Jdo+8/c/e1KHyDxLtH3n7n72pQ+Qes7kPh5+rgaCXkAev/Eu0fefufvalD5B4l2j7z9z97UofIPWdyHw8/VwNBLyAPX/AIl2j7z9z97UofIPEu0fefufvalD5B6zuQ+Hn6uBoJeQB6/8S7R95+5+9qUPkHiXaPvP3P3tSh8g9Z3IfDz9XA0EvIA9f+Jdo+8/c/e1KHyDxLtH3n7n72pQ+Qes7kPh5+rgaCXkAev/ABLtH3n7n72pQ+QeJdo+8/c/e1KHyD1nch8PP1cDQS8gD1/4l2j7z9z97UofIPEu0fefufvalD5B6zuQ+Hn6uBoJeQB6/wDEu0fefufvalD5B4l2j7z9z97UofIPWdyHw8/VwNBLyAPX/iXaPvP3P3tSh8g8S7R95+5+9qUPkHrO5D4efq4Ggl5AHr/xLtH3n7n72pQ+QeJdo+8/c/e1KHyD1nch8PP1cDQS8gD1/wCJdo+8/c/e1KHyDxLtH3n7n72pQ+Qes7kPh5+rgaCXkAev/Eu0fefufvalD5B4l2j7z9z97UofIPWdyHw8/VwNBL0BL/dh/k/WhfE9yZ95OkX2xS+SeJ7kz7ydIvtil8l+QYU3bHtb6GhfE9yZ95OkX2xS+SeJ7kz7ydIvtil8kwpue1voaF8T3Jn3k6RfbFL5J4nuTPvJ0i+2KXyTCm57W+hoXxPcmfeTpF9sUvknie5M+8nSL7YpfJMKbntb6GhfE9yZ95OkX2xS+SeJ7kz7ydIvtil8kwpue1voaF8T3Jn3k6RfbFL5J4nuTPvJ0i+2KXyTCm57W+hoXxPcmfeTpF9sUvknie5M+8nSL7YpfJMKbntb6GhfE9yZ95OkX2xS+SeJ7kz7ydIvtil8kwpue1voaF8T3Jn3k6RfbFL5J4nuTPvJ0i+2KXyTCm57W+hoXxPcmfeTpF9sUvknie5M+8nSL7YpfJMKbntb6GhfE9yZ95OkX2xS+SeJ7kz7ydIvtil8kwpue1voaF8T3Jn3k6RfbFL5J4nuTPvJ0i+2KXyTCm57W8bls7FdBP7sWOy7Kw3Mec9IPgsZVy1kLMuY8HpCz9WxFqtGMx1KniLtTmpTz0qM88ss8IUYRjLGMsIRhCMPq3frgn6IfBkyxnTRrl/NVwz9nrC4m54SFerRwd1pyUZJozR3YSyxpRjCH+cYr/8AOXDFj24vVI0L4nuTPvJ0i+2KXyTxPcmfeTpF9sUvkowpuz7W+hoXxPcmfeTpF9sUvknie5M+8nSL7YpfJMKbntb6GhfE9yZ95OkX2xS+SeJ7kz7ydIvtil8kwpue1voaF8T3Jn3k6RfbFL5J4nuTPvJ0i+2KXyTCm57W+hoXxPcmfeTpF9sUvknie5M+8nSL7YpfJMKbntb6GhfE9yZ95OkX2xS+SeJ7kz7ydIvtil8kwpue1voaF8T3Jn3k6RfbFL5J4nuTPvJ0i+2KXyTCm57W+hoXxPcmfeTpF9sUvknie5M+8nSL7YpfJMKbntb6GhfE9yZ95OkX2xS+SeJ7kz7ydIvtil8kwpue1voaF8T3Jn3k6RfbFL5J4nuTPvJ0i+2KXyTCm57W+hoXxPcmfeTpF9sUvknie5M+8nSL7YpfJMKbntb6Tcyf4dunoVf8uLS/ie5M+8nSL7YpfJJvA7yXNCMs2kjSLGEYbkYRvFL64eoXyc00VxVjqk9rxyPX/iXaPvP3P3tSh8g8S7R95+5+9qUPkP1z1nch8PP1cGvoJeQB6/8AEu0fefufvalD5B4l2j7z9z97UofIPWdyHw8/VwNBLyAPX/iXaPvP3P3tSh8g8S7R95+5+9qUPkHrO5D4efq4Ggl5AHr/AMS7R95+5+9qUPkHiXaPvP3P3tSh8g9Z3IfDz9XA0EvIA9f+Jdo+8/c/e1KHyDxLtH3n7n72pQ+Qes7kPh5+rgaCXkAev/Eu0fefufvalD5B4l2j7z9z97UofIPWdyHw8/VwNBLyAPX/AIl2j7z9z97UofIPEu0fefufvalD5B6zuQ+Hn6uBoJeQB6/8S7R95+5+9qUPkHiXaPvP3P3tSh8g9Z3IfDz9XA0EvIA9f+Jdo+8/c/e1KHyDxLtH3n7n72pQ+Qes7kPh5+rgaCXkAev/ABLtH3n7n72pQ+QeJdo+8/c/e1KHyD1nch8PP1cDQS8gD1/4l2j7z9z97UofIPEu0fefufvalD5B6zuQ+Hn6uBoJeQB6/wDEu0fefufvalD5B4l2j7z9z97UofIPWdyHw8/VwNBLyAPX/iXaPvP3P3tSh8g8S7R95+5+9qUPkHrO5D4efq4Ggl5AHr/xLtH3n7n72pQ+QeJdo+8/c/e1KHyD1nch8PP1cDQS8gD1/wCJdo+8/c/e1KHyDxLtH3n7n72pQ+Qes7kPh5+rgaCXkAev/Eu0fefufvalD5B4l2j7z9z97UofIPWdyHw8/VwNBLyAPX/iXaPvP3P3tSh8g8S7R95+5+9qUPkHrO5D4efq4Ggl5AHr/wAS7R95+5+9qUPkHiXaPvP3P3tSh8g9Z3IfDz9XA0EvIA9f+Jdo+8/c/e1KHyDxLtH3n7n72pQ+Qes7kPh5+rgaCXkAev8AxLtH3n7n72pQ+QeJdo+8/c/e1KHyD1nch8PP1cDQS8gD1/4l2j7z9z97UofIPEu0fefufvalD5B6zuQ+Hn6uBoJeQB6/8S7R95+5+9qUPkHiXaPvP3P3tSh8g9Z3IfDz9XA0EvIA9f8AiXaPvP3P3tSh8g8S7R95+5+9qUPkHrO5D4efq4Ggl5AHr/xLtH3n7n72pQ+QeJdo+8/c/e1KHyD1nch8PP1cDQS8gOx6NvKLlb+dYH8+R6c8S7R95+5+9qUPkP2HgX5AljCaXP2f4RhHdhGF1ofV/wDeHy5f/wCSuQ5bkquT/wDrzGMTHWvH+CORmJegBoXxPcmfeTpF9sUvknie5M+8nSL7YpfJfkuFN2x7W+hoXxPcmfeTpF9sUvknie5M+8nSL7YpfJMKbntb6GhfE9yZ95OkX2xS+SeJ7kz7ydIvtil8kwpue1voaF8T3Jn3k6RfbFL5J4nuTPvJ0i+2KXyTCm57W+hoXxPcmfeTpF9sUvknie5M+8nSL7YpfJMKbntb6GhfE9yZ95OkX2xS+SeJ7kz7ydIvtil8kwpue1voaF8T3Jn3k6RfbFL5J4nuTPvJ0i+2KXyTCm57W+hoXxPcmfeTpF9sUvknie5M+8nSL7YpfJMKbntb6GhfE9yZ95OkX2xS+SeJ7kz7ydIvtil8kwpue1voaF8T3Jn3k6RfbFL5J4nuTPvJ0i+2KXyTCm57W+hoXxPcmfeTpF9sUvknie5M+8nSL7YpfJMKbntb6GhfE9yZ95OkX2xS+SeJ7kz7ydIvtil8kwpue1vG5bOxXQT+7FjsuysNzHnPSD4LGVctZCzLmPB6Qs/VsRarRjMdSp4i7U5qU89KjPPLLPCFGEYyxjLCEYQjD6t364J+iHwZMsZ00a5fzVcM/Z6wuJueEhXq0cHdaclGSaM0d2EssaUYwh/nGK//ADlwxY9uL1SNC+J7kz7ydIvtil8k8T3Jn3k6RfbFL5KMKbs+1voaF8T3Jn3k6RfbFL5J4nuTPvJ0i+2KXyTCm57W+hoXxPcmfeTpF9sUvknie5M+8nSL7YpfJMKbntb6GhfE9yZ95OkX2xS+SeJ7kz7ydIvtil8kwpue1voaF8T3Jn3k6RfbFL5J4nuTPvJ0i+2KXyTCm57W+hoXxPcmfeTpF9sUvknie5M+8nSL7YpfJMKbntb6GhfE9yZ95OkX2xS+SeJ7kz7ydIvtil8kwpue1voaF8T3Jn3k6RfbFL5J4nuTPvJ0i+2KXyTCm57W+hoXxPcmfeTpF9sUvknie5M+8nSL7YpfJMKbntb6GhfE9yZ95OkX2xS+SeJ7kz7ydIvtil8kwpue1voaF8T3Jn3k6RfbFL5J4nuTPvJ0i+2KXyTCm57W+nStNXkmzX/K6/utdeJ7kz7ydIvtil8l+T+B1kmpLGSppG0iTSx/jCN4oxhH/wC8NjmnK0825xyfLT7csxP+pxYnGYweOh6/8S7R95+5+9qUPkHiXaPvP3P3tSh8h+r+s7kPh5+rg+Ggl5AHr/xLtH3n7n72pQ+QeJdo+8/c/e1KHyD1nch8PP1cDQS8gD1/4l2j7z9z97UofIPEu0fefufvalD5B6zuQ+Hn6uBoJeQB6/8AEu0fefufvalD5B4l2j7z9z97UofIPWdyHw8/VwNBLyAPX/iXaPvP3P3tSh8g8S7R95+5+9qUPkHrO5D4efq4Ggl5AHr/AMS7R95+5+9qUPkHiXaPvP3P3tSh8g9Z3IfDz9XA0EvIA9f+Jdo+8/c/e1KHyDxLtH3n7n72pQ+Qes7kPh5+rgaCXkAev/Eu0fefufvalD5B4l2j7z9z97UofIPWdyHw8/VwNBLyAPX/AIl2j7z9z97UofIPEu0fefufvalD5B6zuQ+Hn6uBoJeQB6/8S7R95+5+9qUPkHiXaPvP3P3tSh8g9Z3IfDz9XA0EvIA9f+Jdo+8/c/e1KHyDxLtH3n7n72pQ+Qes7kPh5+rgaCXkAev/ABLtH3n7n72pQ+QeJdo+8/c/e1KHyD1nch8PP1cDQS8gD1/4l2j7z9z97UofIPEu0fefufvalD5B6zuQ+Hn6uBoJeQB6/wDEu0fefufvalD5B4l2j7z9z97UofIPWdyHw8/VwNBLyAPX/iXaPvP3P3tSh8g8S7R95+5+9qUPkHrO5D4efq4Ggl5AHr/xLtH3n7n72pQ+QeJdo+8/c/e1KHyD1nch8PP1cDQS8gD1/wCJdo+8/c/e1KHyDxLtH3n7n72pQ+Qes7kPh5+rgaCXkAev/Eu0fefufvalD5B4l2j7z9z97UofIPWdyHw8/VwNBLyAPX/iXaPvP3P3tSh8g8S7R95+5+9qUPkHrO5D4efq4Ggl5AHr/wAS7R95+5+9qUPkHiXaPvP3P3tSh8g9Z3IfDz9XA0EvIA9f+Jdo+8/c/e1KHyDxLtH3n7n72pQ+Qes7kPh5+rgaCXkAev8AxLtH3n7n72pQ+QeJdo+8/c/e1KHyD1nch8PP1cDQS8gD1/4l2j7z9z97UofIPEu0fefufvalD5B6zuQ+Hn6uBoJeQB6/8S7R95+5+9qUPkHiXaPvP3P3tSh8g9Z3IfDz9XA0EvIDY3g7eWfLHT1vyKjfPiXaPvP3P3tSh8h/UngY5BpzQnp5/wBIEs0P4RhdaMIw/wDvDV59/wDI3I885ryvNo5CYz01U45tWMTGOpmORmJxb/GhfE9yZ95OkX2xS+SeJ7kz7ydIvtil8l+VYU3ff2t9DQvie5M+8nSL7YpfJPE9yZ95OkX2xS+SYU3Pa30NC+J7kz7ydIvtil8k8T3Jn3k6RfbFL5JhTc9rfQ0L4nuTPvJ0i+2KXyTxPcmfeTpF9sUvkmFNz2t9DQvie5M+8nSL7YpfJPE9yZ95OkX2xS+SYU3Pa30NC+J7kz7ydIvtil8k8T3Jn3k6RfbFL5JhTc9rfQ0L4nuTPvJ0i+2KXyTxPcmfeTpF9sUvkmFNz2t9DQvie5M+8nSL7YpfJPE9yZ95OkX2xS+SYU3Pa30NC+J7kz7ydIvtil8k8T3Jn3k6RfbFL5JhTc9rfQ0L4nuTPvJ0i+2KXyTxPcmfeTpF9sUvkmFNz2t9DQvie5M+8nSL7YpfJPE9yZ95OkX2xS+SYU3Pa30NC+J7kz7ydIvtil8k8T3Jn3k6RfbFL5JhTc9rcl7+0230qX8YKzyJpG0K2fRRnvRfjLJnDNlwmumbMFhKstzuMtWWWThqcY7zeSSRhGP/AD+uL12zVhhGDEa5AEKAAAAAAAAAAAAAAAAAAAAAAAAAAAAAAAAAAGtNGujS+5N0jaRc33PF4Crg83YvCYjAyUKk81WnLShVhNCrCaWEIR/tJdzexm/hH+DZYzjgADAAAAAAAAAAAAAAAAAAAAAAAAAAAAAAAAAAAAAAAA1vfNMP7G045e0M6u8N+3rbPcP2l9L3vA72XER3nBbyO++z/wAd/D+//D6vrzEYjZA1jpn07WPRHSwFso2ytmDM93qU6duseEnjCtWlmn3u/mjCWaMssY7ssv7sYzz/ALssIwhPNL3zLmMvlwseDx2ZbLRtFzr04VMRgKWMhipcPNGP1SRqwllhNNCG5u7kNyEd2EIzQhCaLCcMRSAYAAAAAAAdP0ZaU8r6WrRcL9lGGMmwOAuVW28LiaMKfDzSSyTcJJLuxjvJpaksYb6Es38d2WCPknO2lC96UM3ZXzRo6/ZOWrTvf2Vdd/H/AHn64Ql/ejHe1uEl3an9nCHA73g592aMIs4SYtkAMAAAAAAAAAAAAAAAAAAAAAAAAAAAAAAAAAAAAAAAAAAA1po10aX3JukbSLm+54vAVcHm7F4TEYGShUnmq05aUKsJoVYTSwhCP9pLub2M38I/wbLGccAAYAAAAAAAAAAAAAAAAAAAAAAAAAAAAAAAAAAAAAAAa3semH9s6ccw6GdXeB/YNtkuH7S+l77ht9Lh47zgt5De/aP47+P9z+H1/VN0oaf8HknNtr0c5QyxWzjm+5VJYTWrC4qFCGGpxljNCarUjLNCWaMNybexhCEKcIzzxkl3sZs5Z1MYttDDg5sZPg6E9woUaGKmpyxr0qNWNWnJU3P3pZZ4yyxmlhHdhCaMssYw+vch/BmYZAAAAAal8GnS1mPTJkXH5nzPgrbhcVhbtVwEkmAp1JKcactGjPCMYTzzx327Um/57m5CH1M4ezEbaAYAAAGpfBp0tZj0yZFx+Z8z4K24XFYW7VcBJJgKdSSnGnLRozwjGE888d9u1Jv+e5uQh9TOHsxG2gGAAAAAAAAAAAAAAAAAAAAAAAAAAAAAAAAAAAAAAAABBz9YcZmrIuY8sW+pRp4q72nGYChPWjGFOWpVozSSxmjCEYwl3Zobu5CMdz/lFwNE+UrlkTRxYMoXevhq2MtWEhQrT4aaaalNNCMY7ssZoSxjD6/+cIO2jOPswABgAAAAAAAAAAAAAAAAAAAAAAAAAAAAAAAAAAAAAAAABojAeEPpCzNm/NeVch6D/wBvapXKpb8XX1loYXd3KtWnJPvatOH97gZ47kIzbm59cf4bt3JWnqrds+y6K9IGQrlk7NWIpz4jB4apiJMbhsVRhT3+7JiKcIQjNuS1v/TGSHBTQ3+//chWWWMW2hrfJOdtKF70oZuyvmjR1+yctWne/sq67+P+8/XCEv70Y72twku7U/s4Q4He8HPuzRhFNy5pazHePCNzTohxOCtstmsdpp4/D16dOpDEzVJpMJGMJ5ozxkjL/vE/8JIR+qX6/wCO7jLJi20NS6G9LWY9IeetJOWL1grbQwuTrtDAYGfC06ktSpT4bEybtWM080IzblCT+7CWG7GP1fw3KWhvO2lDOWsf+0nR1qt+zrlNh7f+/GPD0vr3Zf3o/wBpvNyX+3k3KdTf/uQhvYk0zBi2QDSeYNP2cqOlm96JckaI9ZcdZMNSxdSr+36WC39GenRmjNvatPchuTV5ZdzfRjH+O5/HcREzqZ1N2DSdLwkMVljNGAyvpr0c4zIc143v7Ox89yo47BT/AFzQn4WtThLCluTcHCP97c4SE0+8l3Jo7sJiY1gAwAAAAAAAAAAAAAAAAAAAAAAAAAAAAAAAAAAAAAAAAAAAAIOfrDjM1ZFzHli31KNPFXe04zAUJ60Ywpy1KtGaSWM0YQjGEu7NDd3IRjuf8ouBonylcsiaOLBlC718NWxlqwkKFafDTTTUppoRjHdljNCWMYfX/wA4QdtGcfZgADAAAAAAAAAAAAAAAAAAAAAAAAAAAAAAAAAAAAAAADRGbPCstGS9NU2ii/ZY4HA08ThcNVvcbjLLLS4ejTnlqT0ppIQlklmqQhNNGp9UsJpvr3N7He7MxMazEGpdP+n/AAegrB2WefLFa9Yq9VK8KVKGKhh6dOnShJv5pp97PHfbtSnCEsJdyMN9GMYbkITbCybmDW3KFjzV9E+iftm24a4cBwnCcFw1KWpvN9uQ325vtzd3Ibu5/CBhOGJisAMADUuY9LWY7P4RuVtEOGwVtms18tNTH4ivUp1I4mWpLJi4whJNCeEkJf8Ad5P4yRj9c31/w3MxGI20AwAAAAAAAAAAAAAAAAAAAAAAAAAAAAAAAAAAAAAAAAAAAAAAAAIOfrDjM1ZFzHli31KNPFXe04zAUJ60Ywpy1KtGaSWM0YQjGEu7NDd3IRjuf8ouBonylcsiaOLBlC718NWxlqwkKFafDTTTUppoRjHdljNCWMYfX/zhB20Zx9mAAMAAAAAAAAAAAAAAAAAAAAAAAAAAAAAAAAAAAAAAADRGbPCstGS9NU2ii/ZY4HA08ThcNVvcbjLLLS4ejTnlqT0ppIQlklmqQhNNGp9UsJpvr3N7HMRM6jHBvcGpdP8Ap/wegrB2WefLFa9Yq9VK8KVKGKhh6dOnShJv5pp97PHfbtSnCEsJdyMN9GMYbkITIiZnCDU20I+Tcwa25Qseavon0T9s23DXDgOE4TguGpS1N5vtyG+3N9ubu5Dd3P4QWGAAAGpcx6Wsx2fwjcraIcNgrbNZr5aamPxFepTqRxMtSWTFxhCSaE8JIS/7vJ/GSMfrm+v+G5S0yZ20oZN1c/2baOtaf2jcpcPcP34w4Cl9W5L+7H+z3+7N/bz7tOnvP34R30GcssYtkAMMgAAAAAAAAAAAAAAAAAAAAAAAAAAAAAAAAAAAAAAAAAAAAANaaXtGl9z/AH3IV0s2LwFGllbMOHu2Mhiak8s1SjJPJNGWnvZZoRm3JY7kIxlh/wC7ZYM49gAMAAAAAAAAAAAAAAAAAAAAAAAAAAAAAAAAAAAAAAAAAAAAAAAAAAAAAAAAAAAAAAAAAAAAAAAAAAAAA8jeETn7B6L/AApMqZ7x1vrY6na8r1Iy4alNCWarUqfT6dOWM0f7su/nl3ZtyMYQ3YwhNGG5H1y8vaW8uWPN3hi5Jy1mW2UbhbLhlevSxGHqwjvZ5eDuEYRhGH1yzQjCEYTQjCMsYQjCMIwhFfJ6/axLYOiPQ7cbfmHG6Y9KcmDxmkC+7k88lCSX6PaKO8hJLQo7m7CM8KcJZJqm7GO5DewmmhGeer3DSxpLtGiXI+Pzpd6X0j6PvaWFwktaWnPi8RPHckpyxm/+7NNGEJowkknmhLNvdxpTR9pBzR4O2aMNoW00476RlvEfuZYzPPCMtGWjCMIQo1YxjHeyS7ssIwjGMaMYwhGMaM0k8ljw4bRcbloYoYzBYfhKNqveGxeLm38sODoxp1aMJtyMd2P9pWpy7kN2P727ubkIxhnDGqMWOxmsNk8K7O+XJ83XDSXbck3DHU41cFl2TL9GrTpSwpw4OFarV39WjNPNCM00seEjJCb+EI7tOXtOhvS5d853fMeQM+WvB2vOOVcTNTxdLCxmkw+Nw8ZowkxGHkqx4Xebm83YxhGG5UpTQj/aQll2FlzMdjzdY8HmXLVzo3C2XCnCrh8RSjHezy7u5GEYR+uWaEYRhGWMIRljCMIwhGEYNBaLf/EPhg6T81Wf/eLXb7bStGJr/wBzeYuEMNTjT3s25NH97CYiG+hCMv8AZ/x3Jpd3GvHFnU5mljSdpZsXhEZY0eaPquDxeHu9kjX/AGbjJadPDzYib6XDh6tXeRqwkpwpyVJpJJoRmhSjLL9cyPpDztp68Hm72TMmb89YPO+TrhiaeBx00bNh8JiMNPGbfzQp06c0sYzxo06m8mjPGTd30J5YfuRjzM8f8cWj3/tuv+XcTw7/ACRWj/uTD/pcUqMMYhhzM3YzwksDkfF6ZMJnPB2/6Phqd5jkqayUppMPhJYyzz0K2KrRkrRnloQmmq7kJZt/CeWTc/d3O95P0i5o0haFbZnzJ1jweIzBdMNJSkw2LqRw+Fp4qFbgK9Wbcmmm4CSaWpUhLCMZ5pJISw3JpvqsaY/JFnj/ALbuf6Wo8vWXSJnTLng7aKtHWQq9G33bP+NuNskutSrNLNg5f2jGn+5vYRjLNNGvL/aQ3YyQlmjLDfRlmlxEZoNTamerb4S+SspXLSLJpdttzxFppwumJy9Ry7h6eD4KWaE9ejLiJ54Vo0pKfCbk0dypNLJuQ3J4wdvtWYszacNFVizdo6zXWyNirjUjWrVKtuo3GaEtOarSq0ISzxhLGXhJd9Cp9UYwkh+7LvowhqbST4OH7I0UZhvWkzTnnDMdaz4bEXDAy4vH8FgvpEtGMtCSalWmqxjPNUmjJCMs8sZuEhLCEIx3Y7H8Ej/h7yp/9d+urk4ZcYI1tQeBnlnSFc8oT3nL+k79jWLCZkj9Os37FoYj6bvaWHmqf7xPHf09/JGEn7sP3d7vofXFtPQPpFzlnPSNpYsOZbx9MwOWr3DCWul9HpU/o9Hh8XLvd9JLCM/7tKnDdmjGP7v8frju9c8BDyRXf/uTEfpcKeC/5XdOv/ckv6rHM1+2ZI7E3JWkbTtpG0paRNGtkzTRt2CtV2rwoXutaqVeFpw1HEVpJaFOnCSWSrVq/wBnCEa0/wBVOjWjDdm+uHo/LVC+YXLlqw2Z8ZRxd5o4KhTuOIowhCnWxMKcIVZ5YQll3JYz76MP3Zfqj/CH8GgvBf8AK7p1/wC5Jf1WOeg7bebRePpX7IuuDx30HEz4PFfRq8tXgMRJub+lPvYx3s8u7DdljuRhuw3YJr14Mw5g4dovNozBbqV3sN1wdywNffcFisJXlrUam9mjLNvZ5YxhHcmhGEdyP1RhGBaLzaMwW6ld7DdcHcsDX33BYrCV5a1GpvZoyzb2eWMYR3JoRhHcj9UYRghlzAAAAAAAAAAAAAAAAAAAAAAAAAAAAAAAAAAAAAAAAAAAAAAAAAAAAAAAAAAAAAAAAAAAAAAAAAAAAAAAAAAeNM2aRbjo48LrPGLsNj/a99vltwNjs2FnqSyUZsbXpYDg41ZozS7kkN5Hd3Iw3Y7kN2WEYzy790MaFsHo1pY/Ml9xVG751zFUqYq93aFOEssalSfhJ6VCWEIbylv47sdyEIzxhCMYQhCSSTSl20d2PSl4V2lPJ99oUYy4rK9KOFxFSlGebB4mFG3wp15IQjLHfSxj/CE0N9CM0sf3Zowj3bQ7pizRlXNEugfTxP8AR8yYfe07Neak8ZqN3oxjGFOEakdzfTzbm5JUjuRnjCMk8IVpYwn+tXtj2JjW3Xm7FZowmXsXVyXbMHj71NwdLCUsZXjSw8s088ssatWaH1xkpyzRqTSy/vTQkjLL9cYNNZ6tvhL5KylctIsml223PEWmnC6YnL1HLuHp4PgpZoT16MuInnhWjSkp8JuTR3Kk0sm5DcnjBy/Ce0iZ0y5Syro6yFXo2+7Z/wAbPbJLrUqzSzYOXf0af7m9hGMs00a8v9pDdjJCWaMsN9GWaXpWknwcP2RoozDetJmnPOGY61nw2IuGBlxeP4LBfSJaMZaEk1KtNVjGeapNGSEZZ5YzcJCWEIRjuxxTGGGLMt+6Ls/YPShkK0Z7wNvrYGndKc8ZsNVmhNNSqU6k1OpLCaH96XfyTbk25CMYbkYwljHch580C588IbTlly4YaTPtGxS2rG7+rmCpZKGJqYmM9OWEmDpUd5JRhLJuVKlSeMY1N2rRhCEJYx3dm+CR/wAPeVP/AK79dXdQ8BDyRXf/ALkxH6XCnsjFjXgsaCNKeknHZ/zJoX0vQweJzBl7DS4ulj8HRkllxFGM8IzTVIyxhL9ctfDxpwlpyR3u+38ITQ3I4cs6QtKvhA4y84jRlf7bkrKVmxs+Cw96jgpbjjLnWkjGP7tGtvJaVKalPSnjCaXfyzb2EJpt2eEvSblaLjmDwnNNlhtGH4fHXLIFfCYWlv5ZeErVMJgZZJd9NGEIbs0YQ3YxhCH/ADi2D4G+Y7HddCFpsVvudGtcLHUxNK4YaEYwqYearia1WnGaEf8A0zSTQjCaG7CMYTQ3d2WaEMzERGYizYWj6x6Scv8A0/B5+z1g810Z+Cq4LGy2yTA4inNHfwq0p6dOMacZIQhSmlmh+9GM9SEfqhK8veCTh9KuZci3bLGRMyUcoW/A3abH4m91LZLj6mLrVaNKSXC0qdSEKUJZJaUZ6k2+jPuz0YQhCEYxj7RecPAQ8kV3/wC5MR+lwrET/wCZlmdaxoI0p6Scdn/MmhfS9DB4nMGXsNLi6WPwdGSWXEUYzwjNNUjLGEv1y18PGnCWnJHe77fwhNDcj2/N1s045nzDi7blXM9nyTl/B8HwFy+hS3K4Y+rvJYzf2VSMKVKhu1Jpfr/tN9Q3f7s7XGR/+OLSF/23Q/LtzrejrC6V/CiuNz0kV9LF4yVl/CXKW24ezWPE1pZuBkllqTyxnlmklhPGWrL/AG00s8YzRm/cllkkkJj24sdzvmSNJOkLJ2mqbQZpRuess13w0LhY77SwdDCTTSQozT1JKlGlNuQk31GtLLH+/vpPrhGWeWMk3TFpZ0q5V8IPK2QsiTUcbhbzaZIwtlfDyxozYmrPiacK9WpJTmrQpUt5TqzwkjD9ylN/DdjF0Ox6PsuaNvDPyrYcv5iuV5qYjBYvH3KvcsXTxGJlxlXDYyM0Kk0ksu5NGTg5/wB6G+jwm+3Ywmg7tnj/AI4tHv8A23X/AC7izhGPgNy6PLLn2w2zHYHSBnOjmjFRxsamDx9PA08HN9GjSp/uT0qcN7LNCpCt/wA5t2EZY7sN3ey6a8BDyRXf/uTEfpcK9HvNXgOYzB27QtfrhcMXRwuFwt/xVavXrVISU6VOXCYaM0800fqllhCEYxjH6oQgmPbTLPa9Kjh/tm0fsjWD9q4P9l/Rvpn07h5fo/0fe7/heE3d7vN7+9vt3c3Pr3dxhxeZcuYCxy5nx2YLbh7NNTp1pbjVxdOTDRp1IwhTnhVjHeb2bfS7kd3cjvobn8UMqQAAAAAAAAAAAAAAAAAAAAAAAAAAAAAAAAAAAAAAAAAAAAAAAAAAAAAAAAAAAAAAAAAAAAAAAAAAAAAAAAAAAPOHgv8Ald06/wDckv6rHOHprudDSL4Qui7KWSJf2zjMpXKa6XmphKtOpRwdGXFUOElqzQm/s56f0abfSzQhHdnpyw3Zp4Sut6INEej3Snpd0za+Zf8A2n+zMyVPon+916HB8JisZv8A/wAqeXd3eDk/ju7m59X8YvTeSNHGR9G9umtmSMtYO1Uam5ws1KWM1atuTTTS8JVmjGpU3Izzb3fTR3sI7kNyH1PrMxTOKY9sNb6B9Iucs56RtLFhzLePpmBy1e4YS10vo9Kn9Ho8Pi5d7vpJYRn/AHaVOG7NGMf3f4/XHd65kf8A44tIX/bdD8u3Hgv+V3Tr/wByS/qscZH/AOOLSF/23Q/LtzGqZ/wHgv8Ald06/wDckv6rHOx+CXpFzlpN0c3G/Z3vH7Sx1C91sJTq/R6VHe0ZaFCaEu9pSywj+9PNHd3N36/4/wAHXPBf8runX/uSX9VjjwEPJFd/+5MR+lwrNXb4EPR7y9Zcy5cyr4a2f7hmfMFttGFqWDD0ZK+PxdPD05qkaVvjCSE08YQjNuSzR3P47kI/9HqF5esuWsuZq8NbP9vzPl+23fC07Bh60lDH4SniKctSFK3whPCWeEYQm3Jpobv8dyMf+qaO3FmWbwk7zaNO1DLuh3RVdcHmK9V7lJd8RiMDXlrYLAYSnTq0pqmIryRjCT96rD92G7N9W5ubs9OE/oPN2KzRhMvYurku2YPH3qbg6WEpYyvGlh5Zp55ZY1as0PrjJTlmjUmll/emhJGWX64wefNJuWa/g0Zvt+mPRpg/oeUMfiaWBzZZMJRqVJJpZ6s830mWWM3B09yE28k3I05ac/Byw3Zas8rsnhI6UM0W23ZOyVoyuWDo4zSRifoWFvcmIjGWhRmmoyyz0ppIR3N/9IljCrLuxllhGMsIzRlmlzhjhEMMOerb4S+SspXLSLJpdttzxFppwumJy9Ry7h6eD4KWaE9ejLiJ54Vo0pKfCbk0dypNLJuQ3J4wbT0XZ+welDIVoz3gbfWwNO6U54zYarNCaalUp1JqdSWE0P70u/km3JtyEYw3IxhLGO5DQWknwcP2RoozDetJmnPOGY61nw2IuGBlxeP4LBfSJaMZaEk1KtNVjGeapNGSEZZ5YzcJCWEIRjux2P4JH/D3lT/679dXKojLiRrbgE3CZly5j7HNmfA5gtuIs0tOpWmuNLF058NCnTjGFSeNWEd5vZd7Nux3dyG9ju/wZv2zaP2RrB+1cH+y/o30z6dw8v0f6Pvd/wALwm7vd5vf3t9u7m59e7uPmpzBhweMwdxwdC4W/F0cVhcVTlrUK9GpCenVpzQ3ZZ5ZofVNLGEYRhGH1RhFmAAAAAAAAAAAAAAAAAAAAAAAAAAAAAAAAAAAAAAAAAAAAAAAAAAAAAAAAAAAAAAAAAAAAAAAAAAAAAAAAAAB5AzLkP8A2m+EzpgyRLieArXLKVD6PUjPvZZcRThbKtHfx3s0YScJJJCbchGO93259e5FvfwfdJ3+1jRfbMx4qrv7pht233X93c3cXShLvp/qkll/flmkq7kkN7Lwm93Yxli1xkf/AI4tIX/bdD8u3I+bs+Y7waNLOeOFw28y/ni2179Y9/JiK+HlvclOO+ln/ehCXha2+4SEm7GEKmG+uSWH7v1mM3sTq9rrenSlQ0jYLS/pMxlo3uHyf+z8m2WrUlp7sa1K4U5sZUjLuzTQnhNUhLJPLvIRpVoyxhGO+3PTehzyRZH/AO27Z+lptEZvyN/s+8BvE2SvheBx2Iw2AuGPhPhPo9b6RXx1CpGSrLH64z05ZpaUYzfXuUofVDchLDYNXP2M0X+CpY882+30cbirblezwoUa00ZacalWnQpSzTbn1xlljUhNGWEYRmhLubsu7uwxV7Ywghm1Z8JLNv8A8Zxuk6z5C4T/AMmzW2y0rpwVKP70vD4itGG+rw30ZJuDhwceDhNL/eiw6AtNN1zpY8xWfSThaNrzDkKp9FvuMmqUpMNPCWNWEasZpY7ySaXgKnCbn9n9W+ljCE29k6Vo+0D5/wBI+V8NmzSZp7zhXwebLb9Nq2m142ehRllxMITyyTRmjNTjJGlPGE1KWjLLCM29hGMsv73T/B4yvQr2jwg8lZIr/tWjUw09rtFT6RTm+lyxlx9OhNwkNynHfw3sd99Uv17v1QZwiYkxbCyhnPTt4QOMxuY8lXyjo6yVhqlSlbMXWtNLHYy5zQjLLGM0lWO83su9njGaSMISzTcHu1YyzTS9Vp68UfDKyHbc/wD0PEXG32TE4WlcsJuSSXTDwo46MmKjSh/5E8d9GWen9cIT05oy/uTStj+B1d7dctAtlweCxHCVrVicbhMXLvJocHWjiJ60Jd2MNyP9nWpzbsN2H725u7sIwh1DNV3t1y8OvJuDwWI4StarJVwmLl3k0ODrRwuNrQl3Yw3I/wBnWpzbsN2H725u7sIwg7Zgb3z5is/0LRRpaNrZZ8Vd8TiZaUat3rzyYTCUYSzTTVaktP8AtKm7GWWnCWT699Vlmj+7LM01pGx+n/QfY6Gke4aUaOebTbsbRp3W1VbDhLdLHDVIxk38K1OMZ4Tb+anLDewjuRnhNGE0ss0sc2nzOGf7/pQyv4P2Q77q1NmDDQuWMvVKpPDES0ZI1po06e83Iy7kuGnm+qaEZ4xlkjNJLv8Afa98IPQJg8n6Ia2bM6aXc1ZnzDbKlOjb/wBqXCH0arUrV5ITyUqNTfzwm4GWM0YS1IxjwUZo/VDchimNWJL0HnPTTlzJ+iSjpbr4WtUwuPwWGxVuwNSpTo18TUxEks1Kl9cYwhNuTb6fe76Mssk80ITb3cj0rKtr8KnN1op53u+f7PlXGYjcxOFyrUsElTD7yWWXeU8RVmmjXo8JGEYzywjNPJCf6t7N+5J0PT9aLjcvA6yBjMFh+Eo2rDWPF4ubfyw4OjHAxowm3Ix3Y/2lanLuQ3Y/vbu5uQjGHqezXe3ZgtGBv1oxHD4G5Yali8LV3k0vCUaksJpJt7NCEYbssYR3IwhH/rBjqx7GdbR3gxaWc+6T8x6Q6edZq2Hp2nG4eGCtdbD06dS2y1KmJ31CaaWnJPPNLwckkYzw3d2T/lGMWwc+YXTBe7vRsOQLnZ8tWiOGlq4u/wCKofTMXCtGabcpYbDR3Kf7sKcsJ5qsdyMteG8/eki1B4I13t2YNI2me/WjEcPgble6OLwtXeTS8JRqV8bNJNvZoQjDdljCO5GEIw/5wcPEYjSv4RmlfOOX8v6ScZkKxZCxM9tkkttStGtiq0a1SThKm8np7/fcBPH65tySG8lllmjNPPHMx/6Yx9jsk2kDSnoa0r5ayVpLzNrtYs7cHhMDcadsw2ArYPG8NCnGWFOnN+/JDhaMZ4zf8p4RkjuyTSz+g3i7Snosy5o209aK69vzjfr9eb1f8JWuM96uFPFYmWnTxOGkoTxjCSWeEsf7SWEZt2EeC3If3YvYuKvNowVxwVoxl1wdDHXLhPoWFq15Za2J4OXfVODkjHdn3ssYRm3sI7kPrixVEYRMMw5g4eKvNowVxwVoxl1wdDHXLhPoWFq15Za2J4OXfVODkjHdn3ssYRm3sI7kPriftm0ftfV/9q4P9qfRvpn0Hh5fpH0ffbzheD3d9vN9+7vtzc3fq3d1DLmAAAAAAAAAAAAAAAAAAAAAAAAAAAAAAAAAAAAAAAAAAAAAAAAAAAAAAAAAAAAAAAAAAAAAAAAAAAAAAAAAAPIGZch/7TfCZ0wZIlxPAVrllKh9HqRn3ssuIpwtlWjv472aMJOEkkhNuQjHe77c+vci9fvOGR/+OLSF/wBt0Py7cuicMZYlsfwfdJ3+1jRfbMx4qrv7pht233X93c3cXShLvp/qkll/flmkq7kkN7Lwm93Yxli8+adKVDSNgtL+kzGWje4fJ/7PybZatSWnuxrUrhTmxlSMu7NNCeE1SEsk8u8hGlWjLGEY77c7Jm7PmO8GjSznjhcNvMv54tte/WPfyYivh5b3JTjvpZ/3oQl4WtvuEhJuxhCphvrklh+6zfkb/Z94DeJslfC8DjsRhsBcMfCfCfR630ivjqFSMlWWP1xnpyzS0oxm+vcpQ+qG5CWFRGE4x2sT7fY2nZrvccv+C3gb9aMRwGOtuQKWLwtXeSzcHWp26E0k29mhGEdyaEI7kYRh/wBYOZ4O2bsw570OZfzVmq4fTrpjvpfD1+Ckpb/eYqrTl/dpyyyw3JZJYfVCH8P+qbg8HjLj4KFC32/CVsVisVo8lo0KFGnGepVqTW3clkllh9c00YxhCEIfXGMXD8EHGYPFaAMuUMNi6NaphKmOo4iSnUhNNRqRxdWeEk8If3Zt5PJNuR+vcmlj/CMEz1Z/yy4dh0o5mj4Tuecj33MdGjlKwWCS5UqNalRpU8NNCng5p6s1bewn3sOFqxjvptyEI/8AtDckZQznp28IHGY3MeSr5R0dZKw1SpStmLrWmljsZc5oRlljGaSrHeb2XezxjNJGEJZpuD3asZZppekyf+O/CS0323Kv+/YjHZJuFooSf+Vv8XJSwmHmp7tTewhuVpJpd9Hcl+rd3dz620/A6u9uuWgWy4PBYjhK1qxONwmLl3k0ODrRxE9aEu7GG5H+zrU5t2G7D97c3d2EYQqYwjH/AAxra4p68UfDKyHbc/8A0PEXG32TE4WlcsJuSSXTDwo46MmKjSh/5E8d9GWen9cIT05oy/uTStj6eNIucsmaRtE9hy1ePoeBzLe44S6Uvo9Kp9Io8PhJd7vp5Yxk/dq1IbssYR/e/j9UNzqGarvbrl4deTcHgsRwla1WSrhMXLvJocHWjhcbWhLuxhuR/s61Obdhuw/e3N3dhGEOZ4UHld0Ff9yTfqsCa5jGx2Ox+FppFzloy0c26/ZIvH7Nx1e90cJUq/R6VbfUZqFeaMu9qyzQh+9JLHd3N36v4/xXsjVtKs2MjpF0jZottsy3cLTVxtTL0+FloRsc27SnpcJiKksJ6k0tGFXhoz7yEtSMYQljLub3X3h3+SK0f9yYf9Lim69JVouOYNHOarDaMPw+OuVkx2EwtLfyy8JWqUJ5ZJd9NGEIbs0YQ3YxhD/rFOzDPa01lDOenbwgcZjcx5KvlHR1krDVKlK2YutaaWOxlzmhGWWMZpKsd5vZd7PGM0kYQlmm4Pdqxlmmlr6PdJmkTLmlupoN0vYy23LFYrBT4+w3zC0OBqXGnCepNuVaUkIySTbySp/ykhLHDxhu1N/LPHXHgy6ObHpC0Y4Spb9NmkK2XC3VK1K4Wiz3+OGoYKaatUmpxlpRpx3JZ5NybfQjGE00an17sJoQ2zlvwfcoZY0k2fO+M0iZwvuY7fhsR9Cp3y70sVNPh95GlU3IRpwqRkkjiYR/djCEJqku7/e3I1VhGMMRi3AOH+2bR+19X/2rg/2p9G+mfQeHl+kfR99vOF4Pd328337u+3Nzd+rd3TC3m0Y24420YO64Ovjrbwf03C0q8s1bDcJLvqfCSQjuyb6WEYy76EN2H1wfJTmDh4W82jG3HG2jB3XB18dbeD+m4WlXlmrYbhJd9T4SSEd2TfSwjGXfQhuw+uDmAAAAAAAAAAAAAAAAAAAAAAAAAAAAAAAAAAAAAAAAAAAAAAAAAAAAAAAAAAAAAAAAAAAAAAAAAAAAAAAAAAAAAAAAAAAAAAAAAAAAAAAAAAAAAAAAAAAAAAAAAOk3XRLly8aVbNpexONuUt5seCmwGHoU6lOGGmpzS1oRjPLGSM8Zv94n/hPCH1S/V/Hd7sGOA63pB0fZX0nZXxWUs24H6Rg8R+/TqSRhLWw1aEIwlrUptyO9nl3Y7kdyMIwjGWaEZZppY4claPLZk3JcuQql1uWYLTTpz4aSS9TUsRNLhppd79HjvacsJqUIbsISzQjuQjvd3ewllh2oZxnUNJ1fBPyPRoY+2ZczpnzLlluW++kWa13yMuCn31OWnU30lSSeM+/ll/e38027/D+EIQhs7JWRcpaO7HLlvJdko2y3y1J60aVOaaeaepNH655554xnnm+qEN2aMYwhLLCH1QhCF4JqmdZg6TddEuXLxpVs2l7E425S3mx4KbAYehTqU4YaanNLWhGM8sZIzxm/3if+E8IfVL9X8d1pa0S5c0yZcw2WMz425YXC4XGyY+SfAVKclSNSWnUkhCMZ5J4b3cqTf8t3dhD63dgxkwTcy2HB5qy5dcsXCpWp4W74KvgK89GMIVJadWnGSaMsYwjCE25NHc3YRhu/8ouh1PB30d4rRVgNENzkuWOs1rqVsRg69XFb3E0a9SatHhYTU4SyTTS8PPuQmkjL/DfSzbjZwYzA1LDwbcpY22Y215szhnbNlPE055MPG/XubFy4GpNSqUo1qNOMsKXCwlqzRlnnknjLGEsZdyO7u920dZDtGjLJtvyRYcTjK+BtvC8FUxc8s1abhKs9WbfRlllhH96eMIbkIfVuf5uyBMzJg1LafBm0d2HOlbN9ixl+t2HxGNoXGtYsJj+BtdSvRm39GM1GWWE0ZZKv9rLJGfeyzfVCEJP3HZMh6JcuaPMx5szPZcbcq+KzjjYY/HSYqpTmp06nCVZ9ylCWSWMJd2vP/ejNHchD6/47vdgmqZYwdJyHoly5o8zHmzM9lxtyr4rOONhj8dJiqlOanTqcJVn3KUJZJYwl3a8/96M0dyEPr/juzci+D9o20fWjM9hsmAxlTA5t39O4UsTi55v92jLPLDDyTS7kZZJZalSEJt2NT9+O7PHchubIDGWcHQ8i6Fcj5AyBjtG1roYzF2i6/SP2hHF4iMa2K4eTg599NJvYS/2cJZIbyEu5CWEf727NHmaLNFmV9EGV9VMqRxk+HnxNTF1q2LrQqVq1aeEIRmmjCEssNyWSSWEJZYQ3JYRjCMYxjHuAYzJgAMAAAAAAAAAAAAAAAAAAAAAAAAAAAAAAAAAAAAAAAAAAAAAAAAAAAAAAAAAAAAAAAAAAAAAAAAAAAAAAAADpNq0S5cs+lW86XsNjblNeb5gpcBiKFSpTjhpacstGEIySwkhPCb/d5P4zxh9c31fw3GlXRBkvTFY6Vkzdha0JsLU4XCY3CzSyYnDTRjDfwknmlmhvZoQhCaWMIwjuQjub6WWMO7DOM6zB0PMuhvK+dsgYTR7na4Xi/YfA/v4e4YvFwhjZa0JJ5KdaaenLLLUnklqRhCM8s0JtyEZ4Tx3Yxgw8G3KWNtmNtebM4Z2zZTxNOeTDxv17mxcuBqTUqlKNajTjLClwsJas0ZZ55J4yxhLGXcju7u2gzTDGDrejrIdo0ZZNt+SLDicZXwNt4XgqmLnlmrTcJVnqzb6MsssI/vTxhDchD6tz/NN0S6JcuaG8uYnLGWMbcsVhcVjZ8fPPj6lOepCpNTpyRhCMkkkN7uU5f+W7uxj9buwYyy6TatEuXLPpVvOl7DY25TXm+YKXAYihUqU44aWnLLRhCMksJITwm/3eT+M8YfXN9X8NyDmbwcsj3zNGIzpY7tmTJ96x3CfT8Xlu5Rwc2M38ZIx4SEZZoQ/ekhNHewl300YzTb6O5GG1AzSxg6fo+0Z27R99Pr0sy5kzBjrlwUlfH365TYzEcDS38adGWO5CEsks1SrNCEIbu7Um3Yx+qEMOiXRLlzQ3lzE5YyxjblisLisbPj558fUpz1IVJqdOSMIRkkkhvdynL/y3d2Mfrd2DGWXSbVoly5Z9Kt50vYbG3Ka83zBS4DEUKlSnHDS05ZaMIRklhJCeE3+7yfxnjD65vq/hudbu3g25SxWY7nmfLecM7ZRxV6qRxFyksF7mw9PGV41J541Z4TSzx327Um3IQjCWEP4Sw3Y7u2gzSxg1jbPB30d2PSJa9JdlkuWDudrp4iSFKGK4Wniqlbh+ErYierCatVqx+kT/AL81Td3JZIfwl3Fi66JcuXjSrZtL2JxtylvNjwU2Aw9CnUpww01OaWtCMZ5YyRnjN/vE/wDCeEPql+r+O73YM0s4DVeX/BwyBl/RfetElPE3jGWW+4mbF16mJxMn0inW3KUJZpJqcksIb2ahTmhCMsYRjCO+hNCO9bUCJmNQ6H/sVyP/ALJv9jHAYzV/6NwG79Ij9I3/AAnDcNv/AOG/4b+03Nzebv1b3e/upt58HfR3etFVt0Q15LlRs1pqS4jCV6WK/wB5krwmnjPVjNNCMkZp+Fq7sIyb2HCR3ssu5LvdnBmljBw7NaLdl+0YGw2jD8BgbbhqWEwtLfzTcHRpywlkl300YxjuSwhDdjGMf+sXMBhkAAAAAAAAAAAAAAAAAAAAAAAAAAAAAAAAAAAAAAAAAAAAAAAAAAAAAAAAAAAAAAAAAAAAAAAAAAAAAAAAAB0nIeiXLmjzMebMz2XG3Kvis442GPx0mKqU5qdOpwlWfcpQlkljCXdrz/3ozR3IQ+v+O73YCZxHSch6JcuaPMx5szPZcbcq+KzjjYY/HSYqpTmp06nCVZ9ylCWSWMJd2vP/AHozR3IQ+v8AjurVoly5Z9Kt50vYbG3Ka83zBS4DEUKlSnHDS05ZaMIRklhJCeE3+7yfxnjD65vq/hud2GcZMHSch6JcuaPMx5szPZcbcq+KzjjYY/HSYqpTmp06nCVZ9ylCWSWMJd2vP/ejNHchD6/47rRLoly5oby5icsZYxtyxWFxWNnx88+PqU56kKk1OnJGEIySSQ3u5Tl/5bu7GP1u7BjJgOk2rRLlyz6Vbzpew2NuU15vmClwGIoVKlOOGlpyy0YQjJLCSE8Jv93k/jPGH1zfV/Dc7sMY4CbmPLljzdY8ZlrMtso3C2XCnGliMPVhHezy7u7CMIw+uWaEYQjCaEYRljCEYRhGEIte0/BwyBU0X0NEl2xN4ullwWJq4vAVMTiZJMRgq08KkN9JNRkkhNvZqtWaEKks8N2eO7CMISyw2oMxMwNSw8G3KWNtmNtebM4Z2zZTxNOeTDxv17mxcuBqTUqlKNajTjLClwsJas0ZZ55J4yxhLGXcju7vasp6LMr5S0bS6KqEcZj7F9GxWEqQxdaHDVaOInqTVJZp6cJNzd4WaEIywhGENz69363cAzTJg1jZvB30d2XRVctENCS5VrNdqk2Ixderiv8AeZ68ZpIyVYTSwhJCaTgqW5CEm9jwcN9LNuzb6l/sVyP/ALJv9jHAYzV/6NwG79Ij9I3/AAnDcNv/AOG/4b+03Nzebv1b3e/uu+BmkwQci5KsejvKVtyXlunWlt9spxp0o1qkZ6k8000Z555o8aaeaaaO5CEIRm3IQhDchC8DAAAAAAAAAAAAAAAAAAAAAAAAAAAAAAAAAAAAAAAAAAAAAAAAAAAAAAAAAAAAAAAAAAAAAAAAAAAAAAAAAAA6TatEuXLPpVvOl7DY25TXm+YKXAYihUqU44aWnLLRhCMksJITwm/3eT+M8YfXN9X8NzDpS0K5H0w/sbXKhjJ/2JiZq9D6NiI0uEkn3vCUZ/47sk+8k3Yy7k8N7DezS7sd3vgzjOswdb0i5DtGk3JtwyRfsTjKGBuXBcLUwk8staXg6slWXexmlmhD96SEI7sI/Vu/5s2DyVY8LkWho6r062Ls1G0y2WeWtUjCpWw0KPAxhNNJvdyaMn8Yy73647sNxeDEaftXgx5NtG/t2HzlnybLlT6RJHLesNWnbOBrb/fUd5ThLUjJuzxjuRn3Zo/3ozbs272TRvoZyhoru+ZbvlWfGSaz4mTE18LUjShh8NvJqs0tOhJTkl3kkOGmhCWMY7kISw/5fX3wJqmWMGpbt4NuUsVmO55ny3nDO2UcVeqkcRcpLBe5sPTxleNSeeNWeE0s8d9u1JtyEIwlhD+EsN2O7my/4Nei/KWeLJnvKuBxlpxFhw1XDUMJQrQmw9XhIVoTVK0aks1WpPuV5oQmjU+qElOH8JdxtQM0mDpOkvRFlLSpSt09/nuWEuFmqRrWu5W3GTYfE4GpGenNNPTj9cm+jwUkN2aWaMP4y72P1uq3LwYcj3/L2Jseasy5wzDiK27LQul3u8cXi8DJGelPNLh+EljSpb6NCWEZoU9/GWaaXfbkdyG4AiqYMHVcXY8l5V0aS5RzLcaNDLGCtNOy4ivcsXLQlmw3Bww8IVKsIyQlmmhGEu7De/XN9W5Hca3xng36Ksr2qvDMmfc1YfJVGpNUq2K45kmoWWlLUq76SSMP3ZoSy1Z5Zpd2puxnhLGMZoxju7mu9mtGYLdVtF+tWDuWBr73hcLi6EtajU3s0Jpd9JNCMI7k0IRhuw+qMIRaxwfgpaAMBjKGOoaPKM1TD1JasktbH4utTjNLHdhCanPVjJPL9X1yzQjCMPqjCMGYnDtMHSvA8s3DV9IWkW12r9m5czTe/wD4LhZqHAzSYejUrzfVJLDg4SQhXlpw3k00ITUqkv1b369g5w8H/KWa821s94HMOasr3/GU+BxuOsF2mw1TF04S05ZZKm+hNCEssKMm5CSEsIx+ubfR3Iw2Rg8Hg7dg6Fvt+Eo4XC4WnLRoUKNOElOlTlhuSySyw+qWWEIQhCEPqhCDMTVOOMGHsalxHgzaO8TfMuZnqYy/T3nL2NpXGa41sf8ASMTc69OFCEscXVrSzzzyw+jy7kkkZJZd9PvYS75ezboVyPnTP+XtJN7oYya75b3v0eFLERko1d5PGpR4SX+MeDqTTTy72Mu7GO5Pv5dyWHfBjNJg6Hm3QrkfOmf8vaSb3Qxk13y3vfo8KWIjJRq7yeNSjwkv8Y8HUmmnl3sZd2Mdyffy7ksH+xXI/wDtZ/2z8BjNYPo3Abn0iP0ff8HwPDbz+O/4H+z3N3ebn173ffvO+BjLOAAwAAAAAAAAAAAAAAAAAAAAAAAAAAAAAAAAAAAAAAAAAAAAAAAAAAAAAAAAAAAAAAAAAAAAAAAAAAAAAAAADpNq0S5cs+lW86XsNjblNeb5gpcBiKFSpTjhpacstGEIySwkhPCb/d5P4zxh9c31fw3O7BjgOh6UtCuR9MP7G1yoYyf9iYmavQ+jYiNLhJJ97wlGf+O7JPvJN2Mu5PDew3s0u7HdsaRch2jSbk24ZIv2JxlDA3LguFqYSeWWtLwdWSrLvYzSzQh+9JCEd2Efq3f83ZBnGRNy1YcHlXLlqyxb6laphbRgqGAoT1owjUmp0qcJJYzRhCEIzbksN3chCG7/AMoNVz+C1kvB3y6XvJ+cs7ZOlu9SWriMFl27S4PDb6EI7kJZIU4xhLuzTxhLuxhLv4wlhLLuQhuYImYMGt8j6AsgaOc8YzPWUaOMwVbGW2S1/QJakkcJSoywow30sN5wkZ4xoSzTTTTzRmmmnjHdjHdTbt4NuUsVmO55ny3nDO2UcVeqkcRcpLBe5sPTxleNSeeNWeE0s8d9u1JtyEIwlhD+EsN2O7toM0sYNV5f8GvRflLPFkz3lXA4y04iw4arhqGEoVoTYerwkK0JqlaNSWarUn3K80ITRqfVCSnD+Eu4vZ80S5c0h5jynme9Y25UMVk7Gxx+BkwtSnLTqVOEpT7lWE0k0Yy7tCT+7GWO5GP1/wANzuwZp1s4Ok6WtEuXNMmXMNljM+NuWFwuFxsmPknwFSnJUjUlp1JIQjGeSeG93Kk3/Ld3YQ+t3YGMewarzN4OWR75mjEZ0sd2zJk+9Y7hPp+Ly3co4ObGb+MkY8JCMs0IfvSQmjvYS76aMZpt9HcjC9kHRFlLR7jMXesDPcrtf7hTlo42+XjGTYvH4mnLHdlkmqTfVLLCEJJdySWWEYU6e+3Yywi7sM5p1MYOh/7Fcj/7Wf8AbPwGM1g+jcBufSI/R9/wfA8NvP47/gf7Pc3d5ufXvd9+8ZS0K5HyXn/MOkmyUMZLd8yb76RCriIz0aW/nhUrcHL/ABhwlSWWebfRm3Iw3JN5Luyx74GMs4Oh5S0K5HyXn/MOkmyUMZLd8yb76RCriIz0aW/nhUrcHL/GHCVJZZ5t9GbcjDck3ku7LHvgEziAD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/2Q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229</Words>
  <Application>Microsoft Office PowerPoint</Application>
  <PresentationFormat>Custom</PresentationFormat>
  <Paragraphs>32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Inter</vt:lpstr>
      <vt:lpstr>Office Theme</vt:lpstr>
      <vt:lpstr>Nalgonda Election Analysis Report</vt:lpstr>
      <vt:lpstr>PowerPoint Presentation</vt:lpstr>
      <vt:lpstr>About the dataset</vt:lpstr>
      <vt:lpstr>About the dataset</vt:lpstr>
      <vt:lpstr>Relevant inquiries</vt:lpstr>
      <vt:lpstr>Party vote share percentages</vt:lpstr>
      <vt:lpstr>PowerPoint Presentation</vt:lpstr>
      <vt:lpstr>Top 3 Candidates by Votes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Rekha Tagore</cp:lastModifiedBy>
  <cp:revision>2</cp:revision>
  <dcterms:created xsi:type="dcterms:W3CDTF">2025-08-17T10:56:15Z</dcterms:created>
  <dcterms:modified xsi:type="dcterms:W3CDTF">2025-08-17T10:58:05Z</dcterms:modified>
</cp:coreProperties>
</file>